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127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46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73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23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0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018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784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08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36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204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93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1164-0DF3-4163-ABB4-9739FECE431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952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628" y="2103620"/>
            <a:ext cx="4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628" y="4259580"/>
            <a:ext cx="5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0560"/>
          <a:stretch/>
        </p:blipFill>
        <p:spPr>
          <a:xfrm>
            <a:off x="2976372" y="518160"/>
            <a:ext cx="5715000" cy="1703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72" y="2354580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</cp:revision>
  <dcterms:created xsi:type="dcterms:W3CDTF">2024-08-10T08:09:42Z</dcterms:created>
  <dcterms:modified xsi:type="dcterms:W3CDTF">2024-08-10T13:16:52Z</dcterms:modified>
</cp:coreProperties>
</file>