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4BBE344-BB79-4134-812D-CC81422FE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5EC90F2-F7EA-4D5A-9DB2-F949FB954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F60E5A6-2A1F-418E-8480-2667ACA3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8381-7583-4FF9-B5CB-281F47BF75AF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7F1739E-4AEB-4E9F-9E6A-AF4BA805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272A373-CE4C-4EDE-9026-E8E8F18E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02E7-BF07-41D4-8168-D8F2BF2A4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91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BFEC019-A7A2-4C62-906B-30A25A11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2A429E9-27BC-4AA2-81E1-B05AA7DED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AFA88DC-19E3-4C55-8E12-2DC19CBE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8381-7583-4FF9-B5CB-281F47BF75AF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9B20AC7-6924-4C97-8C26-FFA295CC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B5F654D-2CD3-4CF5-9F70-BAF9FAF8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02E7-BF07-41D4-8168-D8F2BF2A4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71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9D7F9886-8738-4FCB-A28B-48973BD61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DE7838B-A5B1-4A22-8364-A8331E601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80632A7-4154-465F-97E0-A15AC897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8381-7583-4FF9-B5CB-281F47BF75AF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265C095-D374-47BD-9F21-0B82A0DC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CBAA581-F7A0-45B6-BC25-64BC7B13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02E7-BF07-41D4-8168-D8F2BF2A4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74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FB4DDB5-2BE9-443E-BED5-BA9FB7FE0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58E058B-CE9C-47C4-BA9B-D60026230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1ED80DC-173D-4524-BA05-E00B3762A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8381-7583-4FF9-B5CB-281F47BF75AF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D36946F-DDBF-4120-B7F3-E6BE395E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68E0933-93E2-4A74-B076-C9FB5325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02E7-BF07-41D4-8168-D8F2BF2A4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95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4D5835F-D962-4026-839C-57343B51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C0B12DB-F023-4B81-AF34-D8C4C8447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9701D53-24E0-447B-9E3A-12BC6AFA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8381-7583-4FF9-B5CB-281F47BF75AF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5602EA8-B209-4CB5-AF95-7C90C982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E59FE2A-4705-4AF9-874C-B94C7A68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02E7-BF07-41D4-8168-D8F2BF2A4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78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B84AF5E-7D6A-4C26-A293-EC039735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2B0E33-93C9-42AE-99A7-FFEA0A747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ED2ABD3-BB06-489B-83BF-BBAC384D8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9988867-23D6-4295-9496-EC569EF1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8381-7583-4FF9-B5CB-281F47BF75AF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BABC032-80B5-4784-97DD-3C5B5BBC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559E33F-CD48-41E6-A15C-D041B264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02E7-BF07-41D4-8168-D8F2BF2A4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71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2F50AEE-CFE4-4DFD-9692-946F2B62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83D07C2-7953-4F8D-A14C-24A7A7182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7CF6BE1-F97A-4C6F-9589-7FA96A706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12FEE83-64FA-4BE8-88E0-F8A32C419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A5E8E66-67DA-4359-9A69-588E4A1A7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B1E129B-1A8E-49BF-B6ED-0F2142D8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8381-7583-4FF9-B5CB-281F47BF75AF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4DABC48-8590-4256-85EB-E7C477A5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B739628-EBE7-4161-A976-E04088DC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02E7-BF07-41D4-8168-D8F2BF2A4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5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9D9E6E3-1BE0-4931-A805-7C882279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7C24F1E-98D6-4F69-8493-80B41C76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8381-7583-4FF9-B5CB-281F47BF75AF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53E0ED4-B19A-44DF-8D03-0494EB2A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3DBE6F2-6FC1-4839-921B-E8E668AFB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02E7-BF07-41D4-8168-D8F2BF2A4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8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7B74FD0-03F5-4B63-9963-CCD48FBA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8381-7583-4FF9-B5CB-281F47BF75AF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02E3371-FFEC-4E0E-BB30-58359263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27DB925-310B-47E4-AB54-39829718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02E7-BF07-41D4-8168-D8F2BF2A4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25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2233C9C-913A-425E-9108-86CE19DAC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EB9A00-518B-44F6-9744-328980890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4E57680-6040-4DF1-BF46-CD8DA0E4B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3D29CAD-2717-46A3-8BE5-6A0E0BD7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8381-7583-4FF9-B5CB-281F47BF75AF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0ACC4D8-4A71-4192-BDF2-7F8EB1D0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8C7A1B7-7835-4551-89D8-F30AB238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02E7-BF07-41D4-8168-D8F2BF2A4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30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349710E-910E-446E-9755-3E55B202F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3C7730B-7935-4980-81C3-E6CDB125B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DB8BBC4-A0B2-41ED-8C07-33F43F55C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B59CBF3-7559-44E5-9432-6B439CF0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8381-7583-4FF9-B5CB-281F47BF75AF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1CA8591-A903-448C-B05F-AB0A9431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F40479F-61BB-414B-BFC2-AB0DE66B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02E7-BF07-41D4-8168-D8F2BF2A4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48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976B261-6392-484E-B834-C91C3A0DA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27CEC0B-BF0A-4902-8C98-D00746F6A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3D4F36C-3462-4001-A98A-DCCABF64A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28381-7583-4FF9-B5CB-281F47BF75AF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800D89C-2887-4712-8DBC-FF7F66980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AAF3D1E-4912-4712-A891-9E0103AF1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02E7-BF07-41D4-8168-D8F2BF2A4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73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0EA6397-ED1B-473A-A2E8-1433E8D3B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48" y="1526056"/>
            <a:ext cx="11836303" cy="1227564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3D9EB67-BEC2-4DAA-8B17-B0690EDA4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29" y="3624239"/>
            <a:ext cx="3381847" cy="581106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4E69FE03-33E9-48B0-891F-72C0E06FDF7E}"/>
              </a:ext>
            </a:extLst>
          </p:cNvPr>
          <p:cNvSpPr txBox="1"/>
          <p:nvPr/>
        </p:nvSpPr>
        <p:spPr>
          <a:xfrm>
            <a:off x="2512612" y="516835"/>
            <a:ext cx="761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/>
            <a:r>
              <a:rPr lang="tr-TR" dirty="0"/>
              <a:t>STATE SPACE OF </a:t>
            </a:r>
            <a:r>
              <a:rPr lang="tr-TR" dirty="0" err="1"/>
              <a:t>GaN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879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92B15EC-8553-4459-9E14-86DB453C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Double</a:t>
            </a:r>
            <a:r>
              <a:rPr lang="tr-TR" dirty="0"/>
              <a:t> </a:t>
            </a:r>
            <a:r>
              <a:rPr lang="tr-TR" dirty="0" err="1"/>
              <a:t>Pulse</a:t>
            </a:r>
            <a:r>
              <a:rPr lang="tr-TR" dirty="0"/>
              <a:t> Test</a:t>
            </a:r>
            <a:endParaRPr lang="en-GB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DB6ABFD-393C-478F-ACDE-F2B9DF106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995" y="1690688"/>
            <a:ext cx="6439020" cy="4351338"/>
          </a:xfrm>
        </p:spPr>
      </p:pic>
    </p:spTree>
    <p:extLst>
      <p:ext uri="{BB962C8B-B14F-4D97-AF65-F5344CB8AC3E}">
        <p14:creationId xmlns:p14="http://schemas.microsoft.com/office/powerpoint/2010/main" val="291653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92B15EC-8553-4459-9E14-86DB453C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Former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Results</a:t>
            </a:r>
            <a:endParaRPr lang="en-GB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9768B77-0654-4858-8FA1-E33B3813C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98" y="1690687"/>
            <a:ext cx="10387677" cy="2063165"/>
          </a:xfrm>
        </p:spPr>
      </p:pic>
    </p:spTree>
    <p:extLst>
      <p:ext uri="{BB962C8B-B14F-4D97-AF65-F5344CB8AC3E}">
        <p14:creationId xmlns:p14="http://schemas.microsoft.com/office/powerpoint/2010/main" val="120337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5DA3C29-84C2-41D8-81B5-4179D2923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4527884" cy="3395913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69653A7-EA17-4AA8-94E9-A551E8A84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970" y="0"/>
            <a:ext cx="4527884" cy="3395913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9CCFE95-1D7F-4E73-B65C-6E4CEF8C21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37" y="3678655"/>
            <a:ext cx="4239126" cy="317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5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92B15EC-8553-4459-9E14-86DB453C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Now</a:t>
            </a:r>
            <a:endParaRPr lang="en-GB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CF9587F-20A2-4A12-B721-DC3A7392B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8" y="2042766"/>
            <a:ext cx="9733434" cy="2031929"/>
          </a:xfrm>
        </p:spPr>
      </p:pic>
    </p:spTree>
    <p:extLst>
      <p:ext uri="{BB962C8B-B14F-4D97-AF65-F5344CB8AC3E}">
        <p14:creationId xmlns:p14="http://schemas.microsoft.com/office/powerpoint/2010/main" val="358541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B5CE79D-A8D5-479E-AA38-9DE817543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5" y="93244"/>
            <a:ext cx="4447676" cy="3335757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EC19F88-5CEE-4B41-B10E-A262E76B6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347" y="45117"/>
            <a:ext cx="4636169" cy="347712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919BEA2F-B962-4579-AAFF-A3107C9A3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253" y="3522244"/>
            <a:ext cx="4447674" cy="33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0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</Words>
  <Application>Microsoft Office PowerPoint</Application>
  <PresentationFormat>Geniş ekran</PresentationFormat>
  <Paragraphs>4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Teması</vt:lpstr>
      <vt:lpstr>PowerPoint Sunusu</vt:lpstr>
      <vt:lpstr>Double Pulse Test</vt:lpstr>
      <vt:lpstr>Former Code and Results</vt:lpstr>
      <vt:lpstr>PowerPoint Sunusu</vt:lpstr>
      <vt:lpstr>Now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Enes AYAZ</dc:creator>
  <cp:lastModifiedBy>Enes AYAZ</cp:lastModifiedBy>
  <cp:revision>1</cp:revision>
  <dcterms:created xsi:type="dcterms:W3CDTF">2018-11-04T20:53:13Z</dcterms:created>
  <dcterms:modified xsi:type="dcterms:W3CDTF">2018-11-04T21:01:42Z</dcterms:modified>
</cp:coreProperties>
</file>