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E8DF115-E9D8-4C27-9ECC-0C90D1F2C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7B1D23D-CC20-413A-9FF1-061A883D0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3F52768-FEAD-434F-B0B1-C2B1DFA4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1C14-57D8-4508-89A2-FC9E2362001A}" type="datetimeFigureOut">
              <a:rPr lang="en-GB" smtClean="0"/>
              <a:t>24/12/2018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7DCDCFD-08A0-4FE6-83ED-4655485B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82238B-1911-4E54-86D8-9E368418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0EC-9092-4588-884A-997D965B1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93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F8ADEE7-3CCC-4971-9989-28BCF937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0DF1949-8129-41EE-B6D6-DC4CF810F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47C791C-7D0C-4FBC-8855-A7D89267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1C14-57D8-4508-89A2-FC9E2362001A}" type="datetimeFigureOut">
              <a:rPr lang="en-GB" smtClean="0"/>
              <a:t>24/12/2018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D41F9B-9790-4D55-8C54-6ED31DF7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89905D9-461E-47E5-B672-34CEF0B5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0EC-9092-4588-884A-997D965B1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18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0D88D39-6BEC-403C-96A0-DF032F48A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5831B43-C36F-4A95-8FFA-DA326A0DB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7596FD9-995C-4F64-8A5B-6C8DE6A1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1C14-57D8-4508-89A2-FC9E2362001A}" type="datetimeFigureOut">
              <a:rPr lang="en-GB" smtClean="0"/>
              <a:t>24/12/2018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BD1A64-E01C-4CDC-A5A6-C56C8289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0FF3EA5-1FE8-4190-92D6-57BE0B7F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0EC-9092-4588-884A-997D965B1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11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2B512CB-8140-49BA-937B-7365D70D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3F4F1A-362A-4552-9C3E-514DC679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F7CEF9-5AA7-4093-9E44-EE4FBE21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1C14-57D8-4508-89A2-FC9E2362001A}" type="datetimeFigureOut">
              <a:rPr lang="en-GB" smtClean="0"/>
              <a:t>24/12/2018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243EFB-0C62-4D59-8EB4-D6F2B194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22A5BB-A93A-4DDF-92B8-C91ADBC7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0EC-9092-4588-884A-997D965B1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4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D8F9FFA-BEC1-4BEF-B738-26B29933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AF5AE7E-F41E-44AA-B9F4-50A1FE254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7597BC9-E473-44E3-BCC3-96E83E08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1C14-57D8-4508-89A2-FC9E2362001A}" type="datetimeFigureOut">
              <a:rPr lang="en-GB" smtClean="0"/>
              <a:t>24/12/2018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6214174-A445-4DCF-9AA8-08A1E236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B60E8A-0277-41A5-9A7A-813D0042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0EC-9092-4588-884A-997D965B1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29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178F2F5-2E38-4AFC-B725-74FCEF23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0A2917-82C3-4F79-953F-28F1DCAF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1A6FF1D-62C0-4A23-B278-44EEB0908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36C8C6C-2AAE-4093-AF66-5E965015A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1C14-57D8-4508-89A2-FC9E2362001A}" type="datetimeFigureOut">
              <a:rPr lang="en-GB" smtClean="0"/>
              <a:t>24/12/2018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7CD7EB7-DE2B-448D-9CA3-822E8FA3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3A2F5BA-B5FD-4011-BD02-EB7E9368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0EC-9092-4588-884A-997D965B1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39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4EF969D-1BF4-4B50-A47D-061A88F0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ABB0070-901C-4FF5-9AFE-83031D5A6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EAE4735-E16B-4C61-822E-0EE8E96D9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F66466B-B935-413E-AA4D-0424FF885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9A71601-9FD7-4F42-B5C3-33C285873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63E400A-3C2B-4ECB-AFBB-BE36F170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1C14-57D8-4508-89A2-FC9E2362001A}" type="datetimeFigureOut">
              <a:rPr lang="en-GB" smtClean="0"/>
              <a:t>24/12/2018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3FD7EF0-BEE8-4992-86F3-770D04F5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5FB29C3-430C-4721-AF08-3487EBFB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0EC-9092-4588-884A-997D965B1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41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DF0B2AF-0C29-4831-9F5C-BAA66837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A7DAB4C-E3DD-4C67-8A32-7D29F22C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1C14-57D8-4508-89A2-FC9E2362001A}" type="datetimeFigureOut">
              <a:rPr lang="en-GB" smtClean="0"/>
              <a:t>24/12/2018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4B047B6-4A57-49B0-B45F-B0C32CF45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0C36A5A-AEAD-4BF4-8C7E-7C0F7B7E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0EC-9092-4588-884A-997D965B1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06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136FD91-D1E4-4A67-9DA3-CC8BF82B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1C14-57D8-4508-89A2-FC9E2362001A}" type="datetimeFigureOut">
              <a:rPr lang="en-GB" smtClean="0"/>
              <a:t>24/12/2018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CE835FE-3F3E-4C46-866F-959F0F13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EA98FC2-FFA6-41CB-8E12-0EA7CD65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0EC-9092-4588-884A-997D965B1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3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6DDBD48-F626-433E-9D43-3C6AB62E4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2C8D90-B502-4152-A01E-873B2991D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423E3A4-7592-4DEE-BBCD-84B633EC5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9D3E16E-BC58-4332-910A-6FE50DB6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1C14-57D8-4508-89A2-FC9E2362001A}" type="datetimeFigureOut">
              <a:rPr lang="en-GB" smtClean="0"/>
              <a:t>24/12/2018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F143648-0AF5-4819-A86A-973F1D6F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2B71CBB-1DCD-4771-917A-C953B958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0EC-9092-4588-884A-997D965B1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55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C0BD61C-EF54-48FA-87B7-0F3105C7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C69597F-C79C-4BD1-86AA-FF283F20C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289BC9B-467D-47BF-957C-6A4E6E6F6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6027B0C-3494-4D0F-AC8B-BB806009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1C14-57D8-4508-89A2-FC9E2362001A}" type="datetimeFigureOut">
              <a:rPr lang="en-GB" smtClean="0"/>
              <a:t>24/12/2018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333AEBA-78E2-4A13-9F78-7397A8E6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B46C994-8EB6-42E1-B3CB-F31DC704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E0EC-9092-4588-884A-997D965B1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2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2A9890C-3ED5-4BC1-A333-289E93B7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F0176BF-FBE5-4398-9C03-0F8921764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F7FCCE-FA3B-4B7B-80C6-6774C419E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31C14-57D8-4508-89A2-FC9E2362001A}" type="datetimeFigureOut">
              <a:rPr lang="en-GB" smtClean="0"/>
              <a:t>24/12/2018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BFBD936-094C-4DF6-BB40-8170F111B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6EE9936-4377-49E5-AAC6-06ADFC41D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CE0EC-9092-4588-884A-997D965B11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64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8AF51EA9-899D-4041-B980-F7E7D11D5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880" y="479601"/>
            <a:ext cx="6846439" cy="589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8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6364CF4-DBAE-4185-8FD5-3848A2456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4"/>
            <a:ext cx="12192000" cy="666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1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3418A661-C722-4855-908D-779BCD0AA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131" y="1228261"/>
            <a:ext cx="6393825" cy="354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7E3BACD-8AE2-442B-9D50-FE30F2F97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8" y="338368"/>
            <a:ext cx="5978362" cy="618126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A3A8521-22B3-43F4-AEA4-F813EAE6B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983" y="609600"/>
            <a:ext cx="4356499" cy="229616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6C0A3EC-2CC3-4E7F-A2EC-856583273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097" y="3952241"/>
            <a:ext cx="2553615" cy="195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9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63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Geniş ekran</PresentationFormat>
  <Paragraphs>0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Enes AYAZ</dc:creator>
  <cp:lastModifiedBy>Enes AYAZ</cp:lastModifiedBy>
  <cp:revision>1</cp:revision>
  <dcterms:created xsi:type="dcterms:W3CDTF">2018-12-24T08:07:45Z</dcterms:created>
  <dcterms:modified xsi:type="dcterms:W3CDTF">2018-12-24T08:11:04Z</dcterms:modified>
</cp:coreProperties>
</file>