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7F056D-61A2-4425-808F-B5BD3F09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FD463B9-2C48-4CE3-ABF6-69B8D383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3EAA7C-5741-48B6-B326-A3D49D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D74FC8-7F24-4A25-B226-C4EB7057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97D09F-A59E-4DC0-8CDE-1C865C1D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2C940E-196D-4880-9550-6EA498E3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A75368-59A1-467B-BF26-6C37FE962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4EA0CE-F1A9-4A62-9824-623F1FA8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019FB9-1666-4709-89B4-D0955AD6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8B7BEA-9822-472D-8B7D-69E7EF9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8A8F6AB-E464-431A-953C-43DF8E048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99868FB-595E-4CF6-A3DA-E5AF0461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F95C2E-1900-4B39-B4C6-057C4EFD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42E6D4-E326-459C-983D-B37A9B6C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036900-71FC-4D55-A0CF-BF49B46F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8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F16185-E1B5-4887-8EEE-D9069805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097A8-4364-4492-8161-96856112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7BCD31-B98D-46F0-9477-2F776418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C1FC29-6F70-4706-85B3-42FA6887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085D1E-3CFA-4869-8C48-D2257F41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78DB0-F1E3-4009-815D-8C6F42C7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7BDE61-07ED-4D37-9C47-A94C1FC9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1AF928-4598-46DB-BAE3-CA4A804C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6BBC9A-C0AA-4D6E-98AE-98A1A3FF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6FB2D9-A66D-42C4-B94D-9A2EB2F6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2227CCA-63D8-4D3F-83BA-730F40A3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0CB646-850A-4B58-B4E2-0F5C894F3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3273BF-394D-4963-B65B-7B656CFE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103CBF-C889-4132-8309-3E8653A3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4C207C-DA8F-4647-A5D0-54A39195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D6AB7A-0EF4-4AE4-97FC-C7A9057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A9F947-3CD3-41FE-9EB0-C1930BB6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9CA90B-34AA-42F2-B569-4782A5E8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81369A-D096-4777-A274-32C9C293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C6477E9-AE74-4B70-AF7C-6A5DF1B82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05F7708-DC5F-4E20-AA46-8684DC0EC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5F8A34-DCF0-4CD6-8AAA-6E7A28B4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AE8B7B1-294B-4403-85D7-B7F9CF54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EBB4B2F-79E4-4A4B-882B-F5C32265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7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1A7462-1089-4467-818A-6DED0A8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025084A-AA88-499E-8AF4-B2732516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ACD5D71-833C-4790-AB18-5B2ABB84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562F3B0-D8D1-42E6-8BB5-B82A7555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32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0F079E2-211F-4913-9BEA-AFBBBEA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9F1E785-6FC1-4AE3-BEB5-EDCF17D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A12BB8-FA35-43B8-A2B2-6DFCE25F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83D456-A53E-4135-90DF-AB40C617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AE79A8-3FD4-4E08-8481-AAC33265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3F1BE7-1CEB-4E78-9B1A-4816118B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E6F8C7-BC70-4F4F-B4FE-35033B8D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7B5FF7-E16A-428C-8D96-2E6764C6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228E86-6046-48AF-B0B4-7A4242DE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9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9CC00E-863A-437D-821B-C694815D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10B285-C726-41CE-89EE-732E2F474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059150-9A88-4A9F-94E2-07179E1FC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6DBDD3-BB2D-471B-A94D-E530662E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F303D7-8077-430A-B3D3-6A5333D4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12B0434-FF76-4CAF-9E6B-6153841A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0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CDDBCBB-A3D5-4245-84C0-24B7CAB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4441A2-454E-4E7E-B883-CA5BE0C0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91B064-049D-4469-98B3-70C96B59B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583-BF04-4F31-AA77-4639DCB8B160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90AC95-3E86-4C13-92A6-2F410EAAC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C932DF-3167-4B31-A6B1-D9FD2A902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1D06D-F209-45E6-999F-A65F1F9CD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6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4FEFD66-72B0-4301-9FAF-89CEA800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452562"/>
            <a:ext cx="5429250" cy="395287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43BC3C2D-E691-4B67-A72C-09FC9238F2CA}"/>
              </a:ext>
            </a:extLst>
          </p:cNvPr>
          <p:cNvSpPr txBox="1"/>
          <p:nvPr/>
        </p:nvSpPr>
        <p:spPr>
          <a:xfrm>
            <a:off x="2361537" y="333955"/>
            <a:ext cx="71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Gate</a:t>
            </a:r>
            <a:r>
              <a:rPr lang="tr-TR" dirty="0"/>
              <a:t>-Source </a:t>
            </a:r>
            <a:r>
              <a:rPr lang="tr-TR" dirty="0" err="1"/>
              <a:t>İnput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( </a:t>
            </a:r>
            <a:r>
              <a:rPr lang="tr-TR" dirty="0" err="1"/>
              <a:t>off</a:t>
            </a:r>
            <a:r>
              <a:rPr lang="tr-T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76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C7CD005-E14D-4BFC-B7B6-B92BA37A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0" y="1145526"/>
            <a:ext cx="5173772" cy="472187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02A9082-145B-417D-BB11-034F91C731C4}"/>
              </a:ext>
            </a:extLst>
          </p:cNvPr>
          <p:cNvSpPr txBox="1"/>
          <p:nvPr/>
        </p:nvSpPr>
        <p:spPr>
          <a:xfrm>
            <a:off x="2242268" y="190831"/>
            <a:ext cx="72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Biasing</a:t>
            </a:r>
            <a:r>
              <a:rPr lang="tr-TR" dirty="0"/>
              <a:t> ( 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Biased</a:t>
            </a:r>
            <a:r>
              <a:rPr lang="tr-T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10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6A59C58-9E2E-463B-9F51-0D18857B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878305"/>
            <a:ext cx="5343525" cy="48768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C94443F-48FC-4F24-B5BB-FAC3F4F1AE6F}"/>
              </a:ext>
            </a:extLst>
          </p:cNvPr>
          <p:cNvSpPr txBox="1"/>
          <p:nvPr/>
        </p:nvSpPr>
        <p:spPr>
          <a:xfrm>
            <a:off x="1741336" y="95416"/>
            <a:ext cx="768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Drain</a:t>
            </a:r>
            <a:r>
              <a:rPr lang="tr-TR" dirty="0"/>
              <a:t>-Source </a:t>
            </a:r>
            <a:r>
              <a:rPr lang="tr-TR" dirty="0" err="1"/>
              <a:t>Outpin</a:t>
            </a:r>
            <a:r>
              <a:rPr lang="tr-TR" dirty="0"/>
              <a:t> </a:t>
            </a:r>
            <a:r>
              <a:rPr lang="tr-TR" dirty="0" err="1"/>
              <a:t>voltage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1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F6CBDF3-0B57-4AAE-A5FE-0B45E6F5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466850"/>
            <a:ext cx="5391150" cy="39243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7D571C1-432D-42B1-9B37-481946E0D482}"/>
              </a:ext>
            </a:extLst>
          </p:cNvPr>
          <p:cNvSpPr txBox="1"/>
          <p:nvPr/>
        </p:nvSpPr>
        <p:spPr>
          <a:xfrm>
            <a:off x="1812897" y="95416"/>
            <a:ext cx="74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Gate</a:t>
            </a:r>
            <a:r>
              <a:rPr lang="tr-TR" dirty="0"/>
              <a:t> Source </a:t>
            </a:r>
            <a:r>
              <a:rPr lang="tr-TR" dirty="0" err="1"/>
              <a:t>inner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76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993E0F0-9EE8-4BA8-BAF5-A0961DA7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7" y="914401"/>
            <a:ext cx="6035842" cy="4591551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69E6E88-890B-416F-B0C5-0AC95BA732F0}"/>
              </a:ext>
            </a:extLst>
          </p:cNvPr>
          <p:cNvSpPr txBox="1"/>
          <p:nvPr/>
        </p:nvSpPr>
        <p:spPr>
          <a:xfrm>
            <a:off x="3252537" y="143123"/>
            <a:ext cx="54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Drain</a:t>
            </a:r>
            <a:r>
              <a:rPr lang="tr-TR" dirty="0"/>
              <a:t> Source </a:t>
            </a:r>
            <a:r>
              <a:rPr lang="tr-TR" dirty="0" err="1"/>
              <a:t>inner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9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F6BA64D-E95E-4D2F-AF9A-3132F2EC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123950"/>
            <a:ext cx="5381625" cy="46101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1AEF1C1-0C80-45D8-A0D6-33BBCFF0450F}"/>
              </a:ext>
            </a:extLst>
          </p:cNvPr>
          <p:cNvSpPr txBox="1"/>
          <p:nvPr/>
        </p:nvSpPr>
        <p:spPr>
          <a:xfrm>
            <a:off x="2711395" y="174929"/>
            <a:ext cx="551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Channel </a:t>
            </a:r>
            <a:r>
              <a:rPr lang="tr-TR" dirty="0" err="1"/>
              <a:t>current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0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Geniş ekran</PresentationFormat>
  <Paragraphs>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Enes AYAZ</dc:creator>
  <cp:lastModifiedBy>Enes AYAZ</cp:lastModifiedBy>
  <cp:revision>1</cp:revision>
  <dcterms:created xsi:type="dcterms:W3CDTF">2018-11-12T11:00:54Z</dcterms:created>
  <dcterms:modified xsi:type="dcterms:W3CDTF">2018-11-12T11:09:31Z</dcterms:modified>
</cp:coreProperties>
</file>