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3" r:id="rId6"/>
    <p:sldId id="259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62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610C170-B324-4398-92B8-5CE9DA386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E1E9E39-A931-434F-89D9-7B69A90A8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B570109-7B77-4A39-BA14-0E68D441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9425-A42D-4930-B78A-959F8BF194CF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6CA1C0-52E7-42B9-B210-21A2368A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333BE3D-41ED-48B0-BD54-AD6149ADB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51F9-F9BE-4E38-857D-740FC2837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98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3E3CB36-F819-4852-9B93-FF37D7E3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06D3AE4-882C-433D-8E63-D358A8353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A46E455-C1A8-4931-A1A5-E69E32B54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9425-A42D-4930-B78A-959F8BF194CF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1B96713-8C95-4730-9ACF-61EE090C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45BD810-8C8F-49B1-88B4-6C6CD593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51F9-F9BE-4E38-857D-740FC2837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613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6190B94-0DE8-4213-BB64-67CDAE260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85DD110-37A8-4DA4-8A2D-00D2DBA7D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F39901D-B95D-45D7-83C5-1C59A8BF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9425-A42D-4930-B78A-959F8BF194CF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DFBB0B9-DB21-41AB-B16D-411E05BE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69A42A1-6C22-4E5E-9084-9579225F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51F9-F9BE-4E38-857D-740FC2837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12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7D2F079-D93E-4D3A-A7D0-E4018AC17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8402A5-AB5A-4938-8672-5C599BCD1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FB7EB05-D46C-4127-A49A-362E39C92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9425-A42D-4930-B78A-959F8BF194CF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CD38C37-459A-4615-A147-6B6523121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F375DD8-E219-487B-B6F1-1E8F46FE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51F9-F9BE-4E38-857D-740FC2837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64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173C806-5138-4D20-AA97-3A6F43224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EADC803-49DB-4696-AAF8-125A12C08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89D0373-C984-4A1A-AF08-859A79B09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9425-A42D-4930-B78A-959F8BF194CF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FB070AC-6C58-4EDB-B293-BDB5C3AF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E059DBE-5751-4C52-845A-417C4C62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51F9-F9BE-4E38-857D-740FC2837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37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B96A581-FE46-4AAD-87DA-A5D2576B3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C71DC5B-5697-4901-BAAC-6A96A36E5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7EDE81C-B907-4A20-89C3-00F5AD0F7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B41ADEE-0D80-4E8E-9637-67650CFE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9425-A42D-4930-B78A-959F8BF194CF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8716490-E9AD-49F7-8C95-830FECCD5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7407CDD-0FFB-4E90-9EB2-78DB573C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51F9-F9BE-4E38-857D-740FC2837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2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6896548-BFEF-4F4B-9189-005FFF817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CCB5915-DA39-435D-9731-1612258D5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909F4A3-8171-4F39-9EAD-41E18F4BF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7F59053-4FA5-425E-B17F-1013EC6C5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CE5E68A-0519-42D8-A986-43C3916B8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21FC6992-8C33-4613-8797-8F646895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9425-A42D-4930-B78A-959F8BF194CF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446DB0F-95EB-41EF-A2D9-313B7EF1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462F170-D23D-46E3-98C0-CB7220AC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51F9-F9BE-4E38-857D-740FC2837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48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96DA038-9386-4E3B-BBD9-734201BD2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8D64741-48BB-4E6D-B583-2FADF7B0E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9425-A42D-4930-B78A-959F8BF194CF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307A026-6F62-432D-A8B9-974290B9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9692708-5F90-4264-9541-756C004F6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51F9-F9BE-4E38-857D-740FC2837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26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9E1E6E5-0927-4BED-9EF1-BBE1523F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9425-A42D-4930-B78A-959F8BF194CF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D906024-ACAF-41D7-B529-2A0190B39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CB8D6AE-4B44-40A5-A7F0-9ACFA4ED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51F9-F9BE-4E38-857D-740FC2837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4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B604BE7-4836-43AF-AD4A-BA2EDFA04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609B6D8-9014-425B-8591-24F06BD40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24DFFBE-E11A-4488-8B6F-F050DF2A7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4DBBAE6-B704-4CF4-B7A8-0A15B90F1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9425-A42D-4930-B78A-959F8BF194CF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20C632A-773A-41E9-A4F0-6450DCC1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52ABD5D-8751-407A-81B4-578FC4B0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51F9-F9BE-4E38-857D-740FC2837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86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AEF98BD-C7B3-4B8E-953A-74492CB27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5644F5C-6834-49D2-AA71-1BC09DAC5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8979F76-5493-4B53-8834-8867C09A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CAF8233-F210-4E44-A6A1-245694A9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9425-A42D-4930-B78A-959F8BF194CF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59D8CD-50DE-4503-8126-4B876A493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CE8B1CD-0BE9-4450-8069-F82EBEC7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51F9-F9BE-4E38-857D-740FC2837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76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86B6202F-9058-4DFE-8880-3325F154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0D8A37B-558E-4785-8605-83ED2C07A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6ECC5CF-1641-435C-865B-9CB9A926F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89425-A42D-4930-B78A-959F8BF194CF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15EBD95-372F-401F-B9CC-B6307316D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172DBF1-5B74-4F89-A496-9B3BDA66B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051F9-F9BE-4E38-857D-740FC2837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77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9B1F5C6B-EB77-4FAF-B6C8-9478C0052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48" y="1566696"/>
            <a:ext cx="11836303" cy="122756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B75DE801-631A-4DD8-B420-6C8A59EE6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29" y="4063741"/>
            <a:ext cx="3381847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45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3678AAE-23B7-49AA-BA2A-05D5AAF5B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88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2AF236AF-CDB1-4F35-BE4C-1CA0F51A1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4" y="536784"/>
            <a:ext cx="7395410" cy="554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81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41047AE-B2E2-41C2-A7C2-C0988CB99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12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11CECFBB-F11F-4268-87EA-75ED0AF92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32" y="324853"/>
            <a:ext cx="8277725" cy="620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99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84A8D04-1DE2-4B4D-87F4-6F87E54E7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45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320E152-CF00-4634-9FF0-9490C3E43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73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39471D3-BA23-42DB-9660-E2B311373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337" y="224589"/>
            <a:ext cx="7677986" cy="575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89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236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18AE281A-B653-4851-AD56-148795953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652" y="837838"/>
            <a:ext cx="7668695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8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19587573-43CE-4FBB-B82D-EF7FF992B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47" y="2666750"/>
            <a:ext cx="11329095" cy="89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4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BF647ADE-55A2-4E70-A64E-A868E324F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8" y="2705851"/>
            <a:ext cx="11911303" cy="113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4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3ABF24B-F02C-44F0-82A8-1F50E9DD7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3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4CB8195C-3790-4439-AE93-C56FD4C9C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3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01F1864-F02E-4DF5-BC62-03B6E3DBB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93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DB85425-6F86-429D-8A14-5AD94CD28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6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8343D9B-52EA-49B0-A57C-CAA7DAD8E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44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Geniş ekran</PresentationFormat>
  <Paragraphs>0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Enes AYAZ</dc:creator>
  <cp:lastModifiedBy>Enes AYAZ</cp:lastModifiedBy>
  <cp:revision>2</cp:revision>
  <dcterms:created xsi:type="dcterms:W3CDTF">2019-02-13T19:06:01Z</dcterms:created>
  <dcterms:modified xsi:type="dcterms:W3CDTF">2019-02-13T20:03:31Z</dcterms:modified>
</cp:coreProperties>
</file>