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D11BCD3-D0CF-4927-9941-854BB547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2C844F1-D68A-4AB0-98A6-AB86CDDC2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78B225-0C9F-472D-BEEE-292DCF2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246259-D3F7-47B1-A777-1F19E439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335F80-5353-4730-8EC5-4B02FE2F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7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3A766E-1F05-47BD-8264-4853F08F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3D75D74-FB99-4600-80E3-ACD518CC3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60C48D-EEF6-498C-BAFF-09FCF2C4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B8E389-E603-4127-B2F8-7C9E1F14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B04202-CF51-43ED-AC30-DF993CF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8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5070AF6-E982-4F9D-8DFF-190F5F2D4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F8DE79D-3499-490A-9D09-D262C1A5A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D61617-55A5-4FC1-A999-CD2C87BF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FCBF0F-655F-4947-8224-D1095220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5A646F-3ABA-4DE5-A36D-4501B042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16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99E6A60-E59E-41C0-A47E-422BE51D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E57A53-FF3B-44B7-90C8-5DD47348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38C36A-3847-4100-A525-FAF20534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F8B3FE-7367-4807-9EFC-BF9FC803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61DF96-AD26-4D37-82CC-6A1F6E98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706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1B3CF93-E663-449B-A275-93EF9DBB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1E6BC0D-AF46-4A15-B701-500CCA2A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3BF34A-4FBD-48AB-87DB-3E8F7D7A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57343E-2C9B-46A6-9A68-5FEF841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E280A5-25DD-4BCE-9F68-D565F8B7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2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16CBD4F-8338-4CA2-A006-DADE0F63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B74D83-C647-490B-8856-A612B9ADF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2E07155-CDA0-48F8-A9D3-62CA81A5A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89B0A4-2306-4BDD-9A94-5F76885C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75041B7-0B20-4163-B822-E95CA324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F02708-979A-489D-8E63-F8C9B208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26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1678D68-2989-495B-937A-F26C41D3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9E0BEA-1588-4E2C-B0A0-9E0BA9562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B74D801-9C70-4AE8-8D63-9A0724FB9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3989D9B-8BC6-4C4C-A16E-CCC3330AF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6F4D3B1-37E5-434F-A6CB-D158DAC1A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CBDA3F0-B06C-42B6-9E19-B039E784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6BA0672-4E12-488F-B310-9B7EF6A6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CE928E8-88AE-438A-AB5B-462B3147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41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DCB009-93A9-4FD0-9BAB-EE60F60C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A7F0E21-9E32-4BEF-B154-C713CD4E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5622472-3E25-4A93-B40B-7D046933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4017472-42E2-497B-84CE-C0F66E51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275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2979F2B-3543-4716-8B5A-D2478E55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2EB0944-AC99-4304-9F8E-92A0A19A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2E79754-7250-47A8-95E4-F73F4CD5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95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73BFAD-E9F6-492A-88CD-724F69A4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5D657A-608A-4744-B0B3-069DED0B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738BB95-74B6-438E-982F-FFC27D459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846222-D489-46D9-A98F-C7ED8884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D503FB7-779D-4C3D-BFE3-43595120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D8CCD14-583A-414E-93C6-764DA0AF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5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BC7994-A98A-4910-AF51-9D3A5B24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D6CB2EE-0402-46E9-930B-D35BA6AAC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7FF8D1-390E-4A0F-A6B3-97A9B838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9A780B0-31DD-4B3E-BACD-94B5FD97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0BA569C-76DD-45F3-A264-684E99DE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7B4630-89E5-476E-97E4-1E984769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6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43E9C8C-62C3-4BD4-BEA9-3E6BAB79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866E6E-3B66-43FC-AEE1-243F53F9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CD2989-D817-47FF-9234-AC962010E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8C92-345A-477E-BBC9-A44CEF29DF1B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5ACBAE-A978-4903-AD37-F435C38FA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E7CA81-1876-4751-A1C6-1652CE271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2AC1-BE76-488D-8CB4-33673722F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3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E6A215-4018-4640-9484-2D105174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392" y="291037"/>
            <a:ext cx="8117305" cy="165576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Triangular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en-GB" dirty="0"/>
              <a:t>Sinusoidal</a:t>
            </a:r>
            <a:br>
              <a:rPr lang="tr-TR" dirty="0"/>
            </a:br>
            <a:r>
              <a:rPr lang="tr-TR" dirty="0" err="1"/>
              <a:t>Pwm</a:t>
            </a:r>
            <a:r>
              <a:rPr lang="tr-TR" dirty="0"/>
              <a:t> </a:t>
            </a:r>
            <a:r>
              <a:rPr lang="tr-TR" dirty="0" err="1"/>
              <a:t>input</a:t>
            </a:r>
            <a:endParaRPr lang="en-GB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388F4E-4CD5-4C44-8D4D-88EDFC17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981FBA-B4FC-49C3-9FC6-3FC11D69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0" y="1946799"/>
            <a:ext cx="11131987" cy="5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E6A215-4018-4640-9484-2D105174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4841" y="160421"/>
            <a:ext cx="7940843" cy="801522"/>
          </a:xfrm>
        </p:spPr>
        <p:txBody>
          <a:bodyPr>
            <a:normAutofit fontScale="90000"/>
          </a:bodyPr>
          <a:lstStyle/>
          <a:p>
            <a:r>
              <a:rPr lang="tr-TR" dirty="0"/>
              <a:t>PWM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388F4E-4CD5-4C44-8D4D-88EDFC17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D7107F4-5CF8-4D5C-A8EE-AAC6E8EE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0" y="961943"/>
            <a:ext cx="11726779" cy="59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E6A215-4018-4640-9484-2D105174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5" y="-55564"/>
            <a:ext cx="8438148" cy="1384945"/>
          </a:xfrm>
        </p:spPr>
        <p:txBody>
          <a:bodyPr/>
          <a:lstStyle/>
          <a:p>
            <a:r>
              <a:rPr lang="tr-TR" dirty="0"/>
              <a:t>DC </a:t>
            </a:r>
            <a:r>
              <a:rPr lang="tr-TR" dirty="0" err="1"/>
              <a:t>Input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388F4E-4CD5-4C44-8D4D-88EDFC17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407502-099B-4DD5-AFB8-85625C198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5" y="1329381"/>
            <a:ext cx="11883255" cy="60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E6A215-4018-4640-9484-2D105174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1" y="319304"/>
            <a:ext cx="7748337" cy="146095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Waveform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Phase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388F4E-4CD5-4C44-8D4D-88EDFC17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DD81221-388F-406B-BCD1-C20E3F13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929882"/>
            <a:ext cx="10980822" cy="55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2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E6A215-4018-4640-9484-2D105174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4" y="0"/>
            <a:ext cx="7106654" cy="16002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Waveform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line-to-line</a:t>
            </a:r>
            <a:r>
              <a:rPr lang="tr-TR" dirty="0"/>
              <a:t>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388F4E-4CD5-4C44-8D4D-88EDFC17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104B195-CFA1-45A5-90BD-4A1D54CD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992"/>
            <a:ext cx="11592860" cy="58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Geniş ekran</PresentationFormat>
  <Paragraphs>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Triangular and Sinusoidal Pwm input</vt:lpstr>
      <vt:lpstr>PWM</vt:lpstr>
      <vt:lpstr>DC Input</vt:lpstr>
      <vt:lpstr>Current Waveform for Phase</vt:lpstr>
      <vt:lpstr>Voltage Waveform for line-to-line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Triangular and Sinusoidal Pwm input</dc:title>
  <dc:creator>Enes AYAZ</dc:creator>
  <cp:lastModifiedBy>Enes AYAZ</cp:lastModifiedBy>
  <cp:revision>1</cp:revision>
  <dcterms:created xsi:type="dcterms:W3CDTF">2018-10-21T18:44:56Z</dcterms:created>
  <dcterms:modified xsi:type="dcterms:W3CDTF">2018-10-21T18:53:00Z</dcterms:modified>
</cp:coreProperties>
</file>