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C697DE6-ABB9-4311-9A2F-22081B235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4C9BDCC-D9FF-4B88-84BF-F806FE66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ECA062-5703-4D4C-95FA-5B92AB78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ACDC-B828-4568-8BDE-BC1A7B6FCF20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FC28B3C-2A60-49E0-A6F4-38CC6CE8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12ADB45-E80A-4015-9595-B9F6DB97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1AC5-1A9C-41AE-8ACF-9A2F85A46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66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7557476-AC3D-4A65-8F96-229CEA7F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5BFF3FC-FCA6-4F24-9433-9DDB77F1F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97A25AC-4E61-4B38-A85B-83101D6D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ACDC-B828-4568-8BDE-BC1A7B6FCF20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355220-4516-4869-9E3B-714A3F20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D94AA91-AFD5-479D-830A-ED8358E0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1AC5-1A9C-41AE-8ACF-9A2F85A46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01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EBC10C0-F9E6-461C-BF95-3F45D6D39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D3232E5-8453-472C-BCBC-051D94D99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074345-E271-455F-88B5-59300910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ACDC-B828-4568-8BDE-BC1A7B6FCF20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C85D010-D1F2-4F69-B020-3EB46155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FDD5DFA-C4EB-46D5-B04A-20188A09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1AC5-1A9C-41AE-8ACF-9A2F85A46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98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1DFE9AE-61D8-419E-8777-EDA351BA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22C1F7-DCA4-4234-A99F-C1C67F89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41FD6CB-E38E-4394-9B96-282333DD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ACDC-B828-4568-8BDE-BC1A7B6FCF20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0DA580C-DAF6-41BD-92A3-E712F770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70A9537-FFDE-4CC3-8F50-B14E5D4A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1AC5-1A9C-41AE-8ACF-9A2F85A46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12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3543B05-3E49-4A14-AB6C-E0078B9B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C1D03FD-617F-43A4-98CF-296679043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D40697-9303-4AAC-9030-BFC5B169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ACDC-B828-4568-8BDE-BC1A7B6FCF20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56CDB6-BB6C-4161-A6BD-755A8F78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2F8533-0BC4-4783-B29E-5FC56A98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1AC5-1A9C-41AE-8ACF-9A2F85A46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6F737FF-3A23-4620-B078-29D90F92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6F4766-4048-491E-8FD9-BE8C66C61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0D39E11-7A1A-443C-A6E7-9506E1A9C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49B2795-9410-4720-B260-1F29C20C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ACDC-B828-4568-8BDE-BC1A7B6FCF20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1F341B9-2431-447B-BDD1-F7402E0E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5D62618-1351-42F0-97EB-3905A622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1AC5-1A9C-41AE-8ACF-9A2F85A46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7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EF83FC7-600B-4BD4-B76A-E69BB4F6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775A5F6-167B-4993-B5D1-4B85B36B6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3F6BEA7-6289-4660-871C-EB9335D5B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787A344-8DFC-43BD-8E5E-F621F173F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5DCDAC6-7A92-461A-AC2B-189C29DB4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2E89AA1-181F-4E46-8E36-0314B5D3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ACDC-B828-4568-8BDE-BC1A7B6FCF20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4AD27B0-1E2C-4333-BD13-547E9E7C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5B40C1D-36A8-44CC-BBE2-08A26B35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1AC5-1A9C-41AE-8ACF-9A2F85A46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95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398316D-D322-42C9-B7A1-48E493D1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6441D00-67FE-4280-827B-B67B341E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ACDC-B828-4568-8BDE-BC1A7B6FCF20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D7BD30C-98CA-4A58-B30B-5EF86E9D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2DFA1A9-8ADF-4227-B76A-D8207EA0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1AC5-1A9C-41AE-8ACF-9A2F85A46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7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D674F23-21F4-4AAC-AD96-1A27E198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ACDC-B828-4568-8BDE-BC1A7B6FCF20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08096A6-9A4C-489A-81D0-30034A14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80471AF-B96F-4569-9659-0E2546D4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1AC5-1A9C-41AE-8ACF-9A2F85A46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76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8F3B02B-179A-41F1-AEC4-864EA679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0328BF-03A0-415A-AAA5-4B5AE83C1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8603272-1EE6-4C6D-B061-5C66FE4B4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039D1C1-5404-483D-84D0-0E52D9F2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ACDC-B828-4568-8BDE-BC1A7B6FCF20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EE96FA6-AB88-40DE-93B7-50EC6C67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E70EF09-7ACB-4CF3-A83C-47B5B648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1AC5-1A9C-41AE-8ACF-9A2F85A46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6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5AE0323-CFFD-4F26-9BC5-A95127C8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37F915E-4448-4962-A315-E238D37CC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999C145-50A7-4D02-843C-9F0C9EB24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9211F55-AAC3-42E4-A25E-A1B19E70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ACDC-B828-4568-8BDE-BC1A7B6FCF20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C6EA8FC-D11C-420D-9309-C68ED52A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42D1F31-469A-42D0-81FA-6163887D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1AC5-1A9C-41AE-8ACF-9A2F85A46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B5412A3-E645-4DDD-91C0-012D1416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484B6F8-25B6-44A8-9BB7-804B43CE4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161336-5EA6-4858-B7D8-71C5A59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BACDC-B828-4568-8BDE-BC1A7B6FCF20}" type="datetimeFigureOut">
              <a:rPr lang="en-GB" smtClean="0"/>
              <a:t>26/11/2018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920F154-1D7E-48B4-9AF9-857595063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08A5E7-315C-4E81-A742-4ADD88172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11AC5-1A9C-41AE-8ACF-9A2F85A46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06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97AB228-682F-4AB8-B885-033EB97AA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7" y="228223"/>
            <a:ext cx="11403862" cy="62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1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AF236AF-CDB1-4F35-BE4C-1CA0F51A1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4" y="536784"/>
            <a:ext cx="7395410" cy="55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8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41047AE-B2E2-41C2-A7C2-C0988CB99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1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1CECFBB-F11F-4268-87EA-75ED0AF92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2" y="324853"/>
            <a:ext cx="8277725" cy="620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9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84A8D04-1DE2-4B4D-87F4-6F87E54E7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4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320E152-CF00-4634-9FF0-9490C3E43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7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39471D3-BA23-42DB-9660-E2B311373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37" y="224589"/>
            <a:ext cx="7677986" cy="575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8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9EB32C5-2806-4EA8-B10B-CF7C10D41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47" y="2666750"/>
            <a:ext cx="11329095" cy="8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7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351435D-920A-4B48-96E7-7717131FE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8" y="2705851"/>
            <a:ext cx="11911303" cy="113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4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3ABF24B-F02C-44F0-82A8-1F50E9DD7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3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4CB8195C-3790-4439-AE93-C56FD4C9C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3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01F1864-F02E-4DF5-BC62-03B6E3DBB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9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DB85425-6F86-429D-8A14-5AD94CD28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6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8343D9B-52EA-49B0-A57C-CAA7DAD8E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4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3678AAE-23B7-49AA-BA2A-05D5AAF5B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8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Geniş ekran</PresentationFormat>
  <Paragraphs>0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Enes AYAZ</dc:creator>
  <cp:lastModifiedBy>Enes AYAZ</cp:lastModifiedBy>
  <cp:revision>3</cp:revision>
  <dcterms:created xsi:type="dcterms:W3CDTF">2018-11-25T21:13:16Z</dcterms:created>
  <dcterms:modified xsi:type="dcterms:W3CDTF">2018-11-25T21:29:28Z</dcterms:modified>
</cp:coreProperties>
</file>