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AB2C-211A-447C-8FBE-3BC89ABAA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0A55F-164A-43C5-935D-01BDB7233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3E784-7148-4E0F-B153-E7C5B041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F1A3-93CE-4068-9BAF-3C53DD39E01D}" type="datetimeFigureOut">
              <a:rPr lang="tr-TR" smtClean="0"/>
              <a:t>30.11.2019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D8BE-3928-47F3-B4D4-C67D16F0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7DDF9-3C4C-42A5-A77C-B82088A6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6301-30E6-454A-8694-A2C4039D7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066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38E9-8ED5-4AE6-AA7E-5C7EDCBC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ECE62-3701-420A-9686-00A66B332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52D74-ECA3-4E49-B86D-3FA83F04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F1A3-93CE-4068-9BAF-3C53DD39E01D}" type="datetimeFigureOut">
              <a:rPr lang="tr-TR" smtClean="0"/>
              <a:t>30.11.2019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A974D-0CE1-495E-986D-0C948E10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F41F-301C-4DD5-8181-E88333E4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6301-30E6-454A-8694-A2C4039D7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818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89642-DA33-4603-A2A4-7C5D32B8A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C1EFA-EF53-4A72-87F7-1249F71E4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BA211-C920-428B-9BD3-143EDF61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F1A3-93CE-4068-9BAF-3C53DD39E01D}" type="datetimeFigureOut">
              <a:rPr lang="tr-TR" smtClean="0"/>
              <a:t>30.11.2019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75BB3-7B1C-489A-8E5A-8A2D97DE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B5963-4E6D-4AB0-83D7-6BE7A8D2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6301-30E6-454A-8694-A2C4039D7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520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04CF-E26C-490D-A1FA-70F6BBB6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53D3-1632-45C4-91F3-8852E59C0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AF631-386C-4F07-9520-2898B833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F1A3-93CE-4068-9BAF-3C53DD39E01D}" type="datetimeFigureOut">
              <a:rPr lang="tr-TR" smtClean="0"/>
              <a:t>30.11.2019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83C02-A39B-4C3B-90D8-129C08EB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26E93-D54E-4EAF-991C-4E561830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6301-30E6-454A-8694-A2C4039D7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682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F9C7-D409-415F-BD58-CEAAE02C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1E125-357E-41CA-BD1A-D8F482698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2C0C1-92CA-4847-B0FD-80EFD0AC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F1A3-93CE-4068-9BAF-3C53DD39E01D}" type="datetimeFigureOut">
              <a:rPr lang="tr-TR" smtClean="0"/>
              <a:t>30.11.2019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B8FA8-1559-49D1-801F-FDCABE13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663C-A89E-434B-9E42-7A97CE57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6301-30E6-454A-8694-A2C4039D7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304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CE23-5C4B-48A3-8542-8F9E0563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31C2-586E-4263-BDF7-A98B6BBF5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4408D-266E-45EA-9E6A-DEF618299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FF991-51B6-4F62-9C8D-02AB9011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F1A3-93CE-4068-9BAF-3C53DD39E01D}" type="datetimeFigureOut">
              <a:rPr lang="tr-TR" smtClean="0"/>
              <a:t>30.11.2019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BDAA6-8734-43A0-A3FC-AF51641D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0EDAB-A3F1-4BA3-A522-DBA7B115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6301-30E6-454A-8694-A2C4039D7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093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9C32-7FD8-4431-831A-D2AC8182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CE299-B5C6-46B9-AEC0-8B7359B31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E83BD-6D2D-40DB-948D-FC6530170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8153A-8808-4AF0-BFAE-102E58361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F9E12-1ACB-405B-9539-EB7AAA7E3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C9B85-B283-4C7F-ABD1-B248FA83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F1A3-93CE-4068-9BAF-3C53DD39E01D}" type="datetimeFigureOut">
              <a:rPr lang="tr-TR" smtClean="0"/>
              <a:t>30.11.2019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4EDE1-36AF-4140-87A6-9EE77337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79343-2AD5-44F4-9801-C828FFD5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6301-30E6-454A-8694-A2C4039D7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329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8428-BF62-43BB-844C-946770B4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B3E7C-02CC-4D3C-8509-E22D176F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F1A3-93CE-4068-9BAF-3C53DD39E01D}" type="datetimeFigureOut">
              <a:rPr lang="tr-TR" smtClean="0"/>
              <a:t>30.11.2019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EB436-F9A3-49DA-AEE9-927F400F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62916-2759-4CD0-BD91-5489291E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6301-30E6-454A-8694-A2C4039D7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478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17D8B-BA16-4EB5-9DB3-A4B2B02E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F1A3-93CE-4068-9BAF-3C53DD39E01D}" type="datetimeFigureOut">
              <a:rPr lang="tr-TR" smtClean="0"/>
              <a:t>30.11.2019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85C41-61FF-4C2F-AEC1-3762BB5B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FEC0B-901A-4F52-85C0-C968660F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6301-30E6-454A-8694-A2C4039D7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94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E0AC-8548-43CD-B4C9-A842A53B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E84A4-285A-43CB-8D16-2CE3F97CE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46E6F-12F9-4B41-A6CF-A2C75EBFB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64FC9-DD7F-4B9E-8CC9-339F3B6F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F1A3-93CE-4068-9BAF-3C53DD39E01D}" type="datetimeFigureOut">
              <a:rPr lang="tr-TR" smtClean="0"/>
              <a:t>30.11.2019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A3A9C-27EC-4826-B780-D873A40B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DD157-DEF4-474D-A02E-CA5459E5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6301-30E6-454A-8694-A2C4039D7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396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EDDA-A3CF-496C-883A-942BE78F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EABB9-EA17-4C13-9EE2-BEC18B332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896B3-F261-4294-B01A-9337199DD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43D85-1D67-47C7-A210-9746A847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F1A3-93CE-4068-9BAF-3C53DD39E01D}" type="datetimeFigureOut">
              <a:rPr lang="tr-TR" smtClean="0"/>
              <a:t>30.11.2019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1E5D8-DCE3-4962-9D7A-736FF445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2CE4C-D83C-4090-8BDD-487AF914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6301-30E6-454A-8694-A2C4039D7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477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EC01F-F0E7-4749-B1BB-55B195DB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D248E-CB5A-4720-B77C-EB5B6E39B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06A46-2660-46F0-A060-4C3223CC8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0F1A3-93CE-4068-9BAF-3C53DD39E01D}" type="datetimeFigureOut">
              <a:rPr lang="tr-TR" smtClean="0"/>
              <a:t>30.11.2019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74BAF-7A10-403C-B74D-9348F30C9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E7380-8BD7-42D9-A48E-AF3D0B680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96301-30E6-454A-8694-A2C4039D70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455005-96D2-4F95-AE85-DFE5612B6F1C}"/>
              </a:ext>
            </a:extLst>
          </p:cNvPr>
          <p:cNvSpPr txBox="1">
            <a:spLocks/>
          </p:cNvSpPr>
          <p:nvPr/>
        </p:nvSpPr>
        <p:spPr>
          <a:xfrm>
            <a:off x="1524000" y="75308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EMFS-2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Toplantısı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95281DE-87EE-45FF-97F9-00629480DEAE}"/>
              </a:ext>
            </a:extLst>
          </p:cNvPr>
          <p:cNvSpPr txBox="1">
            <a:spLocks/>
          </p:cNvSpPr>
          <p:nvPr/>
        </p:nvSpPr>
        <p:spPr>
          <a:xfrm>
            <a:off x="1524000" y="2487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.2018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Tosun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AA7C0-182A-4119-8A5B-1BDA2366E5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69" y="4574012"/>
            <a:ext cx="4176346" cy="921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DCA201-1906-44DA-99DB-CD6A389E8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454" y="3813189"/>
            <a:ext cx="2136530" cy="17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7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18" y="171450"/>
            <a:ext cx="971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Ray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açıklığının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kuvvetine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etkisi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8" y="839065"/>
            <a:ext cx="5753100" cy="4342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278" y="790575"/>
            <a:ext cx="5460797" cy="44398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8280" y="5278892"/>
            <a:ext cx="107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aralığı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arttıkça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kuvveti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miktarda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artmaktadır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66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17" y="171450"/>
            <a:ext cx="11402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Muzzle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gerilimine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etkisinin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simülasyonda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gösterilmesi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758" y="1130300"/>
            <a:ext cx="5984530" cy="55624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517" y="1744300"/>
            <a:ext cx="528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EMFY-2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19’daki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uyarılmıştır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 MA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akımlı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Armatür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hareketsiz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simüle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edilmiştir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Rayın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muzzle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voltmetreye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eğdeğer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olacak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yüksek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dirençli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kütle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konulmuştur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kütlenin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muzzle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tarafındaki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gerilimini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anlamdırmaktır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Beklenen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sonuç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akımın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bölgelerinde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farklı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dönmesidir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667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18" y="171450"/>
            <a:ext cx="11529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Muzzle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gerilimine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etkisinin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simülasyonda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gösterilmesi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8" y="1631950"/>
            <a:ext cx="6096000" cy="45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09260" y="982643"/>
            <a:ext cx="528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taraftaki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kütle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rayın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muzzle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koyulan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kütledir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akımının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zaman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türevi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işaret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değiştirdiğinde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akımda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dönmektedir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Büyüklüklerinin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farklı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olmasının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nedeni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eğiminin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yüksek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olmasıdır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46FE4-87AD-4C7E-B609-EEFF0624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014" y="3026099"/>
            <a:ext cx="4881691" cy="335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0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17" y="171450"/>
            <a:ext cx="11402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Muzzle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gerilimine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etkisinin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simülasyonda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gösterilmesi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39" y="1615832"/>
            <a:ext cx="5605462" cy="4979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18" y="1621141"/>
            <a:ext cx="5456195" cy="49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3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9ABDED-1382-41AB-A3ED-82F072F7C166}"/>
              </a:ext>
            </a:extLst>
          </p:cNvPr>
          <p:cNvSpPr/>
          <p:nvPr/>
        </p:nvSpPr>
        <p:spPr>
          <a:xfrm>
            <a:off x="290512" y="153085"/>
            <a:ext cx="11610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Armatür Önü ve Arkası B Yoğunlukları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29370-7708-445F-841C-7346B1126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347" y="3328075"/>
            <a:ext cx="4545478" cy="32070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6CB541-B54D-4F29-AED7-8079D2CB084E}"/>
              </a:ext>
            </a:extLst>
          </p:cNvPr>
          <p:cNvSpPr txBox="1"/>
          <p:nvPr/>
        </p:nvSpPr>
        <p:spPr>
          <a:xfrm>
            <a:off x="6370409" y="1335940"/>
            <a:ext cx="57453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Armatürler </a:t>
            </a:r>
            <a:r>
              <a:rPr lang="tr-TR" dirty="0" err="1"/>
              <a:t>preload</a:t>
            </a:r>
            <a:r>
              <a:rPr lang="tr-TR" dirty="0"/>
              <a:t> pozisyonundan geriye alınmıştır.</a:t>
            </a:r>
          </a:p>
          <a:p>
            <a:r>
              <a:rPr lang="tr-TR" dirty="0"/>
              <a:t>B’nin tepe yaptığı nokta armatürlerin orta kısımlarıdır.</a:t>
            </a:r>
          </a:p>
          <a:p>
            <a:r>
              <a:rPr lang="tr-TR" dirty="0" err="1"/>
              <a:t>Separationa</a:t>
            </a:r>
            <a:r>
              <a:rPr lang="tr-TR" dirty="0"/>
              <a:t> göre armatür uzunluğu değiştiğinden grafikler </a:t>
            </a:r>
          </a:p>
          <a:p>
            <a:r>
              <a:rPr lang="tr-TR" dirty="0"/>
              <a:t>üst üste binmemiştir. Grafikler eğimli raylar için geliştirilmiş </a:t>
            </a:r>
          </a:p>
          <a:p>
            <a:r>
              <a:rPr lang="tr-TR" dirty="0"/>
              <a:t>lineer akım yoğunluğunun 37.5kA/mm olduğu senaryoların</a:t>
            </a:r>
          </a:p>
          <a:p>
            <a:r>
              <a:rPr lang="tr-TR" dirty="0"/>
              <a:t> akım tepe değerleri için çizdirilmiştir.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1411B8-53A9-4939-A044-CE6D2CF38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82" y="1335940"/>
            <a:ext cx="6215527" cy="497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5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9ABDED-1382-41AB-A3ED-82F072F7C166}"/>
              </a:ext>
            </a:extLst>
          </p:cNvPr>
          <p:cNvSpPr/>
          <p:nvPr/>
        </p:nvSpPr>
        <p:spPr>
          <a:xfrm>
            <a:off x="290512" y="153085"/>
            <a:ext cx="11610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Basınç hesaplamalarının karşılaştırılması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0191A-3491-4F2C-A4EE-EEF94F86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2" y="3620693"/>
            <a:ext cx="5234741" cy="2881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5F8806-27D7-4FE5-A0C2-2111C390F7DD}"/>
              </a:ext>
            </a:extLst>
          </p:cNvPr>
          <p:cNvSpPr txBox="1"/>
          <p:nvPr/>
        </p:nvSpPr>
        <p:spPr>
          <a:xfrm>
            <a:off x="1286443" y="6488668"/>
            <a:ext cx="274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1.9MA Tepe Akımlı Senaryo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182D3A-67FF-42C4-999B-1C35CDB29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42" y="1426508"/>
            <a:ext cx="5196691" cy="14188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22F70A-8E5B-4EAC-8EC1-60845811A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759" y="1239676"/>
            <a:ext cx="6271729" cy="489242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CBA574-24B4-4068-83DE-34221A1F9D05}"/>
              </a:ext>
            </a:extLst>
          </p:cNvPr>
          <p:cNvCxnSpPr>
            <a:cxnSpLocks/>
          </p:cNvCxnSpPr>
          <p:nvPr/>
        </p:nvCxnSpPr>
        <p:spPr>
          <a:xfrm>
            <a:off x="6347376" y="3023286"/>
            <a:ext cx="5119694" cy="0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CC93E3-1DD1-44AC-AF48-A2CD7455FFDD}"/>
              </a:ext>
            </a:extLst>
          </p:cNvPr>
          <p:cNvCxnSpPr>
            <a:cxnSpLocks/>
          </p:cNvCxnSpPr>
          <p:nvPr/>
        </p:nvCxnSpPr>
        <p:spPr>
          <a:xfrm>
            <a:off x="6347376" y="3633049"/>
            <a:ext cx="511969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17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38174-7195-4971-9ACC-C434F4349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5029200"/>
            <a:ext cx="9488488" cy="1675716"/>
          </a:xfrm>
        </p:spPr>
        <p:txBody>
          <a:bodyPr/>
          <a:lstStyle/>
          <a:p>
            <a:r>
              <a:rPr lang="tr-TR" dirty="0"/>
              <a:t>Rayları yana doğru açmaya çalışan manyetik alan yönü y-yönlüdür.(Yukarı veya aşağı) Bu nedenle eğimli raylarda akım , rayların orta kısmından daha fazla geçtiği için basınçlar daha yüksek çıkmıştır.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B6E62-77AC-4FBF-A16A-E310CFCD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1" y="1108956"/>
            <a:ext cx="5425449" cy="3793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AAAF1B-0AF6-46B5-875E-D312023AE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29" y="1108956"/>
            <a:ext cx="6105439" cy="37932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2B9250-FE68-4CCD-B63B-D6DC6C1CD25A}"/>
              </a:ext>
            </a:extLst>
          </p:cNvPr>
          <p:cNvSpPr/>
          <p:nvPr/>
        </p:nvSpPr>
        <p:spPr>
          <a:xfrm>
            <a:off x="290512" y="274070"/>
            <a:ext cx="11610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Basınç hesaplamalarının karşılaştırılması</a:t>
            </a:r>
          </a:p>
        </p:txBody>
      </p:sp>
    </p:spTree>
    <p:extLst>
      <p:ext uri="{BB962C8B-B14F-4D97-AF65-F5344CB8AC3E}">
        <p14:creationId xmlns:p14="http://schemas.microsoft.com/office/powerpoint/2010/main" val="28504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0967E-87B0-4AE9-A7D0-A0972948B3CA}"/>
              </a:ext>
            </a:extLst>
          </p:cNvPr>
          <p:cNvSpPr txBox="1">
            <a:spLocks/>
          </p:cNvSpPr>
          <p:nvPr/>
        </p:nvSpPr>
        <p:spPr>
          <a:xfrm>
            <a:off x="165100" y="-12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Önceki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hafta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yapılanlar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4DAED-FC1C-4912-89EB-D5CCBB0CC55D}"/>
              </a:ext>
            </a:extLst>
          </p:cNvPr>
          <p:cNvSpPr txBox="1"/>
          <p:nvPr/>
        </p:nvSpPr>
        <p:spPr>
          <a:xfrm>
            <a:off x="558800" y="1199226"/>
            <a:ext cx="10198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Ateşleme zamanı bulmaya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yarıyan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 3D FEM ile de denendi ve sonuçları paylaşıldı.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18-19 deney sonuçları önceki haftalarda karşılaştırılmıştı. Akımın düşüş kısımda bir miktar uyumsuzluk görülmüştü. Bunu düzeltmek için sürtünme parametreleri ASELSAN’dan gelen değerlerle yeniden simülasyon yapılmıştı. Yeni sürtünme değerlerine göre deney-simülasyon karşılaştırılması bir daha yapılmıştı.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18-19’dan elde edilen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muzzle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gerilimi değerleri tartışılmıştı.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Muzzle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gerilimi hakkındaki literatürdeki önceki çalışmalar incelenmiştir.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Muzzle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geriliminin her alt bölgesi incelenmiş, sebep olan fiziksel etkiler tartışılmıştır. </a:t>
            </a:r>
          </a:p>
        </p:txBody>
      </p:sp>
    </p:spTree>
    <p:extLst>
      <p:ext uri="{BB962C8B-B14F-4D97-AF65-F5344CB8AC3E}">
        <p14:creationId xmlns:p14="http://schemas.microsoft.com/office/powerpoint/2010/main" val="4335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DB096-7EC2-4400-86A1-58C3E93121B6}"/>
              </a:ext>
            </a:extLst>
          </p:cNvPr>
          <p:cNvSpPr txBox="1">
            <a:spLocks/>
          </p:cNvSpPr>
          <p:nvPr/>
        </p:nvSpPr>
        <p:spPr>
          <a:xfrm>
            <a:off x="165100" y="-12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Önceki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hafta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yapılanlar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5CC709-7FF0-421A-9FFD-B0FB9172A312}"/>
              </a:ext>
            </a:extLst>
          </p:cNvPr>
          <p:cNvSpPr txBox="1">
            <a:spLocks/>
          </p:cNvSpPr>
          <p:nvPr/>
        </p:nvSpPr>
        <p:spPr>
          <a:xfrm>
            <a:off x="165100" y="516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Ateşleme zamanı algoritması – 3D FEM denemesi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8C6BA-289D-43B8-B9BB-AFB2AF890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8406" y="1436626"/>
            <a:ext cx="7869332" cy="2987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0B7759-9413-404D-9575-71BF353D5D31}"/>
              </a:ext>
            </a:extLst>
          </p:cNvPr>
          <p:cNvSpPr txBox="1"/>
          <p:nvPr/>
        </p:nvSpPr>
        <p:spPr>
          <a:xfrm>
            <a:off x="342900" y="4369376"/>
            <a:ext cx="594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Çalışmada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EMFY-3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kullanılmıştır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DGK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modülden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oluşmaktadır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85BC0-5F86-4E2A-8DEB-4605CCCBF5B7}"/>
              </a:ext>
            </a:extLst>
          </p:cNvPr>
          <p:cNvSpPr txBox="1"/>
          <p:nvPr/>
        </p:nvSpPr>
        <p:spPr>
          <a:xfrm>
            <a:off x="8128000" y="4675756"/>
            <a:ext cx="326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sürmüştür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2629E-EA0B-488D-BC63-BD09B3CCEC18}"/>
              </a:ext>
            </a:extLst>
          </p:cNvPr>
          <p:cNvSpPr txBox="1"/>
          <p:nvPr/>
        </p:nvSpPr>
        <p:spPr>
          <a:xfrm>
            <a:off x="342900" y="5054529"/>
            <a:ext cx="617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gösterilen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çizgi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algoritmanın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sonucudur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Transparant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çizgiler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algoritmanın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stepleridir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Akımı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1.7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verilmiştir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yapılmıştır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3D model ‘fine’ mesh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yapısıyla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çözdürülmüştür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838B36-3AD6-4101-B72D-CCCE59999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1163885"/>
            <a:ext cx="5764119" cy="35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804EDF-8845-4653-86DA-3F641B067838}"/>
              </a:ext>
            </a:extLst>
          </p:cNvPr>
          <p:cNvSpPr txBox="1">
            <a:spLocks/>
          </p:cNvSpPr>
          <p:nvPr/>
        </p:nvSpPr>
        <p:spPr>
          <a:xfrm>
            <a:off x="165100" y="-12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Önceki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hafta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yapılanlar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0375B2-615F-4EB4-808B-27B199AB9D71}"/>
              </a:ext>
            </a:extLst>
          </p:cNvPr>
          <p:cNvSpPr txBox="1">
            <a:spLocks/>
          </p:cNvSpPr>
          <p:nvPr/>
        </p:nvSpPr>
        <p:spPr>
          <a:xfrm>
            <a:off x="165100" y="516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Sürtünme parametrelerinin eklenmesi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D06BC-68EB-43E8-8E96-307F77645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36" y="1536832"/>
            <a:ext cx="5337599" cy="3543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E25FD-5D99-438C-AA5B-6297D03A6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364" y="1467049"/>
            <a:ext cx="5404535" cy="3588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A77D49-17D8-4519-A272-38944F2AB7D1}"/>
              </a:ext>
            </a:extLst>
          </p:cNvPr>
          <p:cNvSpPr txBox="1"/>
          <p:nvPr/>
        </p:nvSpPr>
        <p:spPr>
          <a:xfrm>
            <a:off x="2143125" y="1407990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Sürtünmeli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62940-230D-47E7-B8C5-37E051E6FA33}"/>
              </a:ext>
            </a:extLst>
          </p:cNvPr>
          <p:cNvSpPr txBox="1"/>
          <p:nvPr/>
        </p:nvSpPr>
        <p:spPr>
          <a:xfrm>
            <a:off x="7145293" y="1368303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Sürtünmesiz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A9DFC-0FCF-4024-97FC-410377D8D0A7}"/>
              </a:ext>
            </a:extLst>
          </p:cNvPr>
          <p:cNvSpPr txBox="1"/>
          <p:nvPr/>
        </p:nvSpPr>
        <p:spPr>
          <a:xfrm>
            <a:off x="571500" y="5209521"/>
            <a:ext cx="1082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Geçen haftalarda elde edilen test sonuçları simülasyonlarla karşılaştırılmıştır. Fakat simülasyon modellerine sürtünmenin etkisi eklenmemişti. Bu hafta EMFY-2 modeli Test-18 senaryosu sürtünme kuvveti eklenerek simülasyonu yapılmıştır. Sürtünmeli modelde statik sürtünme katsayısı 0.5, dinamik sürtünme katsayısı ise 0.03 olarak alınmıştır. Sürtünmeli ve sürtünmesiz model sonuçları yukarıda verilmiştir.</a:t>
            </a:r>
          </a:p>
        </p:txBody>
      </p:sp>
    </p:spTree>
    <p:extLst>
      <p:ext uri="{BB962C8B-B14F-4D97-AF65-F5344CB8AC3E}">
        <p14:creationId xmlns:p14="http://schemas.microsoft.com/office/powerpoint/2010/main" val="167613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4320E1-4B97-4208-812B-707BFFFE993E}"/>
              </a:ext>
            </a:extLst>
          </p:cNvPr>
          <p:cNvSpPr txBox="1">
            <a:spLocks/>
          </p:cNvSpPr>
          <p:nvPr/>
        </p:nvSpPr>
        <p:spPr>
          <a:xfrm>
            <a:off x="165100" y="-12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Önceki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hafta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yapılanlar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95CDFB-E775-4251-962D-60DD05B29628}"/>
              </a:ext>
            </a:extLst>
          </p:cNvPr>
          <p:cNvSpPr txBox="1">
            <a:spLocks/>
          </p:cNvSpPr>
          <p:nvPr/>
        </p:nvSpPr>
        <p:spPr>
          <a:xfrm>
            <a:off x="165100" y="516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Muzzle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Gerilimi Çalışması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92AEEE-6D7E-40C0-9B44-F7930CB89063}"/>
                  </a:ext>
                </a:extLst>
              </p:cNvPr>
              <p:cNvSpPr txBox="1"/>
              <p:nvPr/>
            </p:nvSpPr>
            <p:spPr>
              <a:xfrm>
                <a:off x="666750" y="2443171"/>
                <a:ext cx="5486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mutual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inductance’ın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etkisi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Armatür’ün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önüne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düşen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eddy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akımları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yüzünden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oluşan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gerilimleri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(VSE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kaynaklı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Hareketten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kaynaklı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EMF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Kontak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değişimi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katı-katı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-&gt; plasma-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katı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92AEEE-6D7E-40C0-9B44-F7930CB89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2443171"/>
                <a:ext cx="5486400" cy="1477328"/>
              </a:xfrm>
              <a:prstGeom prst="rect">
                <a:avLst/>
              </a:prstGeom>
              <a:blipFill>
                <a:blip r:embed="rId2"/>
                <a:stretch>
                  <a:fillRect l="-667" t="-2479" b="-578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27A6273-7E72-4501-ABFA-C3CB47A6247C}"/>
              </a:ext>
            </a:extLst>
          </p:cNvPr>
          <p:cNvSpPr txBox="1"/>
          <p:nvPr/>
        </p:nvSpPr>
        <p:spPr>
          <a:xfrm>
            <a:off x="666750" y="1575594"/>
            <a:ext cx="79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Muzzle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gerilimini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oluşturan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literatürde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bahsedilen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faktörler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aşağıda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listelenmiştir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4664F-432B-446A-9A0F-BA90F885F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18" y="4518834"/>
            <a:ext cx="4614863" cy="13585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3BE2B5-2A10-42A1-A69B-08974F422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405" y="1417896"/>
            <a:ext cx="4208463" cy="1625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236462-3E96-4FC9-BEBA-3DD86CB39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405" y="3432394"/>
            <a:ext cx="4381500" cy="151964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0FC241-73FE-4E69-A1C5-E9DB9FA89947}"/>
              </a:ext>
            </a:extLst>
          </p:cNvPr>
          <p:cNvCxnSpPr/>
          <p:nvPr/>
        </p:nvCxnSpPr>
        <p:spPr>
          <a:xfrm flipV="1">
            <a:off x="4438650" y="2443172"/>
            <a:ext cx="3251200" cy="10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1A718C-5BD3-4630-9BCD-5A12DE1337BB}"/>
              </a:ext>
            </a:extLst>
          </p:cNvPr>
          <p:cNvCxnSpPr/>
          <p:nvPr/>
        </p:nvCxnSpPr>
        <p:spPr>
          <a:xfrm flipV="1">
            <a:off x="5802630" y="2546116"/>
            <a:ext cx="1887220" cy="40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C8D337-BE6A-40D3-824B-E4BC293FAAA9}"/>
              </a:ext>
            </a:extLst>
          </p:cNvPr>
          <p:cNvCxnSpPr/>
          <p:nvPr/>
        </p:nvCxnSpPr>
        <p:spPr>
          <a:xfrm>
            <a:off x="5802630" y="3043335"/>
            <a:ext cx="1752600" cy="62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3CB818-67B3-48BD-B283-D4846169B71D}"/>
              </a:ext>
            </a:extLst>
          </p:cNvPr>
          <p:cNvCxnSpPr/>
          <p:nvPr/>
        </p:nvCxnSpPr>
        <p:spPr>
          <a:xfrm>
            <a:off x="4438650" y="2684296"/>
            <a:ext cx="3171428" cy="87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036DF1-B39C-4C88-9D27-5E52319AC18A}"/>
              </a:ext>
            </a:extLst>
          </p:cNvPr>
          <p:cNvCxnSpPr/>
          <p:nvPr/>
        </p:nvCxnSpPr>
        <p:spPr>
          <a:xfrm flipH="1">
            <a:off x="3063478" y="3560851"/>
            <a:ext cx="22622" cy="97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3CA97B-7B67-469D-BDDF-116502253E8B}"/>
              </a:ext>
            </a:extLst>
          </p:cNvPr>
          <p:cNvCxnSpPr/>
          <p:nvPr/>
        </p:nvCxnSpPr>
        <p:spPr>
          <a:xfrm>
            <a:off x="1912540" y="3896313"/>
            <a:ext cx="159346" cy="65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59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DC0961-533C-41A7-9800-B77EB26B0634}"/>
              </a:ext>
            </a:extLst>
          </p:cNvPr>
          <p:cNvSpPr txBox="1">
            <a:spLocks/>
          </p:cNvSpPr>
          <p:nvPr/>
        </p:nvSpPr>
        <p:spPr>
          <a:xfrm>
            <a:off x="165100" y="516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Muzzle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Gerilimi Çalışması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D2C3C7-4216-4DFC-94E1-8E4439A8C521}"/>
              </a:ext>
            </a:extLst>
          </p:cNvPr>
          <p:cNvSpPr txBox="1">
            <a:spLocks/>
          </p:cNvSpPr>
          <p:nvPr/>
        </p:nvSpPr>
        <p:spPr>
          <a:xfrm>
            <a:off x="165100" y="-12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Önceki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hafta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yapılanlar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3BCF0-D376-4411-A4FE-8F85EFC1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0" y="1312863"/>
            <a:ext cx="11740415" cy="523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3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87CBE-BB7E-4DB1-B8D0-412EC0C72FD7}"/>
              </a:ext>
            </a:extLst>
          </p:cNvPr>
          <p:cNvSpPr txBox="1">
            <a:spLocks/>
          </p:cNvSpPr>
          <p:nvPr/>
        </p:nvSpPr>
        <p:spPr>
          <a:xfrm>
            <a:off x="165100" y="-12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hafta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yapılanlar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5E34B-CC22-4E3D-B64A-6ABD75563167}"/>
              </a:ext>
            </a:extLst>
          </p:cNvPr>
          <p:cNvSpPr txBox="1"/>
          <p:nvPr/>
        </p:nvSpPr>
        <p:spPr>
          <a:xfrm>
            <a:off x="276224" y="1123950"/>
            <a:ext cx="11401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Ray açıklığının kontak kuvvetine etkisi incelendi. (Kontak alanı aynı tutularak.)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Eğimli Raylarda armatürün 10-30 cm arasındaki B değerleri elde edildi.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EMFY-2 modeline voltmetre eklenerek durağan armatür için (ya da yeterince hızlanamamış armatür için) gerilimin negatife düşebileceği gösterilmiştir.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Doğanın EMFY-2 için yaptığı basınç analizi ile 50 mm ray aralıklı eğimli ray basınç analizleri aynı akım değerleri ile tekrar yapılmış ve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Löffler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formülü ile karşılaştırılmıştır.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Ateşleme zamanı bulma algoritmasının sonuçları eklendi.  </a:t>
            </a:r>
          </a:p>
        </p:txBody>
      </p:sp>
    </p:spTree>
    <p:extLst>
      <p:ext uri="{BB962C8B-B14F-4D97-AF65-F5344CB8AC3E}">
        <p14:creationId xmlns:p14="http://schemas.microsoft.com/office/powerpoint/2010/main" val="201070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B7F80B5-64FB-47EF-A5AC-5CA102E1806A}"/>
              </a:ext>
            </a:extLst>
          </p:cNvPr>
          <p:cNvSpPr txBox="1">
            <a:spLocks/>
          </p:cNvSpPr>
          <p:nvPr/>
        </p:nvSpPr>
        <p:spPr>
          <a:xfrm>
            <a:off x="1651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Ateşleme zamanı algoritması – 3D FEM denemesi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BA9C41-A140-415F-851C-C3D917EC4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35184"/>
              </p:ext>
            </p:extLst>
          </p:nvPr>
        </p:nvGraphicFramePr>
        <p:xfrm>
          <a:off x="6838934" y="1346201"/>
          <a:ext cx="1703467" cy="5046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3467">
                  <a:extLst>
                    <a:ext uri="{9D8B030D-6E8A-4147-A177-3AD203B41FA5}">
                      <a16:colId xmlns:a16="http://schemas.microsoft.com/office/drawing/2014/main" val="2618190960"/>
                    </a:ext>
                  </a:extLst>
                </a:gridCol>
              </a:tblGrid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795513911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0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987895417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120154290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589018901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891771841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46228759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037325946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40598491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0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76858014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514560296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067252046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505578837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918444953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519819245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5.00E-05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72351808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0.001029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280577777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0.001054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206381824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0.001148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218836343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0.001333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239824186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0.001453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827133923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0.001599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240863127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0.001638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198713849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0.001732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4093533924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0.001817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792664303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0.001872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89680108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0.001925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37803421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0.002002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4233518899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0.002047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986413278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0.002105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666727085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0.002148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405935468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0.002195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122649612"/>
                  </a:ext>
                </a:extLst>
              </a:tr>
              <a:tr h="157708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0.002238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4194322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04D0547-7D1B-4268-8857-4092E928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01" y="1506516"/>
            <a:ext cx="6029133" cy="3844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A6531D-C59E-42FC-8FD3-87476E7AD389}"/>
              </a:ext>
            </a:extLst>
          </p:cNvPr>
          <p:cNvSpPr txBox="1"/>
          <p:nvPr/>
        </p:nvSpPr>
        <p:spPr>
          <a:xfrm>
            <a:off x="6753225" y="976869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Ateşleme zamanları</a:t>
            </a:r>
          </a:p>
        </p:txBody>
      </p:sp>
    </p:spTree>
    <p:extLst>
      <p:ext uri="{BB962C8B-B14F-4D97-AF65-F5344CB8AC3E}">
        <p14:creationId xmlns:p14="http://schemas.microsoft.com/office/powerpoint/2010/main" val="259860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849" y="2625795"/>
            <a:ext cx="2577547" cy="36236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370" y="2625795"/>
            <a:ext cx="2916406" cy="36110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18" y="2631209"/>
            <a:ext cx="2477357" cy="36462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4968" y="6400800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50 mm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43437" y="6400800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60 mm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54306" y="6400800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70 mm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518" y="171450"/>
            <a:ext cx="971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Ray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açıklığının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kuvvetine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etkisi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574" y="981075"/>
            <a:ext cx="1119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Armatür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uzunlukları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 mm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alacak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şekilde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alınmıştır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boyutları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50x50’dir.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Farklı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açıklıklarına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oluşturulan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dummy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armatürler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aşağıda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gösterilmiştir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9573" y="1729145"/>
            <a:ext cx="1119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sonrasında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50-55-60-65-70-75 mm ray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aralıkları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armatürler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oluşturulmuş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kuvvetleri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hesaplanmıştır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67850" y="3016661"/>
            <a:ext cx="2608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Bütün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simulasyonlarda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akımlı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senaryo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uyarılmışlardır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22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</TotalTime>
  <Words>702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hakan  polat</dc:creator>
  <cp:lastModifiedBy>hakan  polat</cp:lastModifiedBy>
  <cp:revision>15</cp:revision>
  <dcterms:created xsi:type="dcterms:W3CDTF">2019-11-26T09:28:56Z</dcterms:created>
  <dcterms:modified xsi:type="dcterms:W3CDTF">2019-11-30T14:03:13Z</dcterms:modified>
</cp:coreProperties>
</file>