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5" autoAdjust="0"/>
  </p:normalViewPr>
  <p:slideViewPr>
    <p:cSldViewPr snapToGrid="0">
      <p:cViewPr>
        <p:scale>
          <a:sx n="66" d="100"/>
          <a:sy n="66" d="100"/>
        </p:scale>
        <p:origin x="2274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4225-F3D3-4692-99B1-0BE1C32BA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C6C-7AFD-46EE-A799-6771A849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2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4225-F3D3-4692-99B1-0BE1C32BA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C6C-7AFD-46EE-A799-6771A849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4225-F3D3-4692-99B1-0BE1C32BA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C6C-7AFD-46EE-A799-6771A849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4225-F3D3-4692-99B1-0BE1C32BA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C6C-7AFD-46EE-A799-6771A849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9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4225-F3D3-4692-99B1-0BE1C32BA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C6C-7AFD-46EE-A799-6771A849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5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4225-F3D3-4692-99B1-0BE1C32BA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C6C-7AFD-46EE-A799-6771A849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5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4225-F3D3-4692-99B1-0BE1C32BA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C6C-7AFD-46EE-A799-6771A849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1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4225-F3D3-4692-99B1-0BE1C32BA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C6C-7AFD-46EE-A799-6771A849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4225-F3D3-4692-99B1-0BE1C32BA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C6C-7AFD-46EE-A799-6771A849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7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4225-F3D3-4692-99B1-0BE1C32BA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C6C-7AFD-46EE-A799-6771A849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5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4225-F3D3-4692-99B1-0BE1C32BA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C6C-7AFD-46EE-A799-6771A849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4225-F3D3-4692-99B1-0BE1C32BA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FBC6C-7AFD-46EE-A799-6771A849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8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43A21-8D0B-4985-8A24-F96D40A36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58"/>
          <a:stretch/>
        </p:blipFill>
        <p:spPr>
          <a:xfrm>
            <a:off x="1926428" y="4000209"/>
            <a:ext cx="6631645" cy="1989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2E2BA-5F58-488F-AEE8-1E21549424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58"/>
          <a:stretch/>
        </p:blipFill>
        <p:spPr>
          <a:xfrm>
            <a:off x="1926428" y="6052640"/>
            <a:ext cx="6631645" cy="198911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5C9156-C29B-493A-AA02-3D1ADA1DBF8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951614" y="4410509"/>
            <a:ext cx="421611" cy="312056"/>
          </a:xfrm>
          <a:prstGeom prst="straightConnector1">
            <a:avLst/>
          </a:prstGeom>
          <a:ln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B6D221-0493-4E31-81CC-62B24E74F90A}"/>
              </a:ext>
            </a:extLst>
          </p:cNvPr>
          <p:cNvSpPr txBox="1"/>
          <p:nvPr/>
        </p:nvSpPr>
        <p:spPr>
          <a:xfrm>
            <a:off x="7373225" y="4537899"/>
            <a:ext cx="857859" cy="369332"/>
          </a:xfrm>
          <a:prstGeom prst="rect">
            <a:avLst/>
          </a:prstGeom>
          <a:noFill/>
          <a:ln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5.30 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8E13B8-6916-413F-8F20-B1610DEE8112}"/>
              </a:ext>
            </a:extLst>
          </p:cNvPr>
          <p:cNvCxnSpPr>
            <a:cxnSpLocks/>
          </p:cNvCxnSpPr>
          <p:nvPr/>
        </p:nvCxnSpPr>
        <p:spPr>
          <a:xfrm flipH="1">
            <a:off x="4632962" y="4761524"/>
            <a:ext cx="277519" cy="4523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4116BB-27AE-4ECE-98D6-8DCECAC4D9A1}"/>
              </a:ext>
            </a:extLst>
          </p:cNvPr>
          <p:cNvSpPr txBox="1"/>
          <p:nvPr/>
        </p:nvSpPr>
        <p:spPr>
          <a:xfrm>
            <a:off x="4910479" y="4537899"/>
            <a:ext cx="11845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3.08 Arms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F08E3A-7D6E-49CF-B13C-7FE0714FE34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467416" y="4722565"/>
            <a:ext cx="256746" cy="45170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639B1-8CB5-4634-A616-5B257FA17AE2}"/>
              </a:ext>
            </a:extLst>
          </p:cNvPr>
          <p:cNvSpPr txBox="1"/>
          <p:nvPr/>
        </p:nvSpPr>
        <p:spPr>
          <a:xfrm>
            <a:off x="2404082" y="4537899"/>
            <a:ext cx="106333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3.16 A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04540F-EFB8-4134-B3F1-31B055676C3B}"/>
              </a:ext>
            </a:extLst>
          </p:cNvPr>
          <p:cNvSpPr txBox="1"/>
          <p:nvPr/>
        </p:nvSpPr>
        <p:spPr>
          <a:xfrm>
            <a:off x="1539469" y="4746283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35BF23-1575-45C0-A2DC-FDE8DF60F2DD}"/>
              </a:ext>
            </a:extLst>
          </p:cNvPr>
          <p:cNvCxnSpPr>
            <a:cxnSpLocks/>
          </p:cNvCxnSpPr>
          <p:nvPr/>
        </p:nvCxnSpPr>
        <p:spPr>
          <a:xfrm>
            <a:off x="5525976" y="6977703"/>
            <a:ext cx="169974" cy="1890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4B4D66F-65A9-41FC-A634-D37DF8935FAD}"/>
              </a:ext>
            </a:extLst>
          </p:cNvPr>
          <p:cNvSpPr txBox="1"/>
          <p:nvPr/>
        </p:nvSpPr>
        <p:spPr>
          <a:xfrm>
            <a:off x="4910479" y="6598335"/>
            <a:ext cx="11845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6.08 Arms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669E7B-637E-470A-AD98-3499381BBD13}"/>
              </a:ext>
            </a:extLst>
          </p:cNvPr>
          <p:cNvCxnSpPr>
            <a:cxnSpLocks/>
          </p:cNvCxnSpPr>
          <p:nvPr/>
        </p:nvCxnSpPr>
        <p:spPr>
          <a:xfrm flipH="1" flipV="1">
            <a:off x="7046236" y="6424252"/>
            <a:ext cx="326988" cy="324321"/>
          </a:xfrm>
          <a:prstGeom prst="straightConnector1">
            <a:avLst/>
          </a:prstGeom>
          <a:ln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E868687-2995-4F70-8EC6-8C505B80C84E}"/>
              </a:ext>
            </a:extLst>
          </p:cNvPr>
          <p:cNvSpPr txBox="1"/>
          <p:nvPr/>
        </p:nvSpPr>
        <p:spPr>
          <a:xfrm>
            <a:off x="7373225" y="6583301"/>
            <a:ext cx="857859" cy="369332"/>
          </a:xfrm>
          <a:prstGeom prst="rect">
            <a:avLst/>
          </a:prstGeom>
          <a:noFill/>
          <a:ln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5.10 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51C05A-A632-4AFB-92E7-1551EF1F3E0D}"/>
              </a:ext>
            </a:extLst>
          </p:cNvPr>
          <p:cNvSpPr txBox="1"/>
          <p:nvPr/>
        </p:nvSpPr>
        <p:spPr>
          <a:xfrm>
            <a:off x="1555301" y="6783001"/>
            <a:ext cx="5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3779A77-53F1-4E1E-A87F-FBFA2CF3C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05" r="12792" b="-95"/>
          <a:stretch/>
        </p:blipFill>
        <p:spPr>
          <a:xfrm>
            <a:off x="2018804" y="8021679"/>
            <a:ext cx="5783351" cy="409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CEFC983-43B5-4BC3-9C1E-273D008B14DB}"/>
                  </a:ext>
                </a:extLst>
              </p:cNvPr>
              <p:cNvSpPr txBox="1"/>
              <p:nvPr/>
            </p:nvSpPr>
            <p:spPr>
              <a:xfrm>
                <a:off x="2079045" y="8445736"/>
                <a:ext cx="7281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600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CEFC983-43B5-4BC3-9C1E-273D008B1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045" y="8445736"/>
                <a:ext cx="7281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E35D49-A347-4A24-9B1E-8593D33373F5}"/>
                  </a:ext>
                </a:extLst>
              </p:cNvPr>
              <p:cNvSpPr txBox="1"/>
              <p:nvPr/>
            </p:nvSpPr>
            <p:spPr>
              <a:xfrm>
                <a:off x="2916729" y="8445736"/>
                <a:ext cx="7281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RX</m:t>
                          </m:r>
                          <m: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E35D49-A347-4A24-9B1E-8593D3337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729" y="8445736"/>
                <a:ext cx="728172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A1D7C34-AB7B-4069-A2EE-37C76FDA472E}"/>
                  </a:ext>
                </a:extLst>
              </p:cNvPr>
              <p:cNvSpPr txBox="1"/>
              <p:nvPr/>
            </p:nvSpPr>
            <p:spPr>
              <a:xfrm>
                <a:off x="3752683" y="8445736"/>
                <a:ext cx="7281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RX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A1D7C34-AB7B-4069-A2EE-37C76FDA4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83" y="8445736"/>
                <a:ext cx="728172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7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01D6886-2A10-48EA-8507-6B879106D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59"/>
          <a:stretch/>
        </p:blipFill>
        <p:spPr>
          <a:xfrm>
            <a:off x="2413715" y="323999"/>
            <a:ext cx="6750213" cy="2007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7B5F3-905B-46B9-800A-DCC0ADB58C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32"/>
          <a:stretch/>
        </p:blipFill>
        <p:spPr>
          <a:xfrm>
            <a:off x="2406794" y="2394295"/>
            <a:ext cx="6757134" cy="20077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DBB40D-6F99-4DAB-8C0D-28DD8D3599E1}"/>
              </a:ext>
            </a:extLst>
          </p:cNvPr>
          <p:cNvCxnSpPr>
            <a:cxnSpLocks/>
          </p:cNvCxnSpPr>
          <p:nvPr/>
        </p:nvCxnSpPr>
        <p:spPr>
          <a:xfrm flipH="1" flipV="1">
            <a:off x="7453106" y="710779"/>
            <a:ext cx="408156" cy="238460"/>
          </a:xfrm>
          <a:prstGeom prst="straightConnector1">
            <a:avLst/>
          </a:prstGeom>
          <a:ln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9FFB4B-1CA4-4125-BA81-73C8623D553B}"/>
              </a:ext>
            </a:extLst>
          </p:cNvPr>
          <p:cNvSpPr txBox="1"/>
          <p:nvPr/>
        </p:nvSpPr>
        <p:spPr>
          <a:xfrm>
            <a:off x="7861262" y="764573"/>
            <a:ext cx="857859" cy="369332"/>
          </a:xfrm>
          <a:prstGeom prst="rect">
            <a:avLst/>
          </a:prstGeom>
          <a:noFill/>
          <a:ln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5.22 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A333FA-BB25-447F-98BC-290AEFB96E85}"/>
              </a:ext>
            </a:extLst>
          </p:cNvPr>
          <p:cNvCxnSpPr>
            <a:cxnSpLocks/>
          </p:cNvCxnSpPr>
          <p:nvPr/>
        </p:nvCxnSpPr>
        <p:spPr>
          <a:xfrm flipH="1">
            <a:off x="5413375" y="1212389"/>
            <a:ext cx="57735" cy="3497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4547FB-08FC-4F24-8727-85791A096E13}"/>
              </a:ext>
            </a:extLst>
          </p:cNvPr>
          <p:cNvSpPr txBox="1"/>
          <p:nvPr/>
        </p:nvSpPr>
        <p:spPr>
          <a:xfrm>
            <a:off x="4961521" y="843057"/>
            <a:ext cx="11845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Arms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B4573B-FA48-4389-9B49-CC0F3C99CA57}"/>
              </a:ext>
            </a:extLst>
          </p:cNvPr>
          <p:cNvCxnSpPr>
            <a:cxnSpLocks/>
          </p:cNvCxnSpPr>
          <p:nvPr/>
        </p:nvCxnSpPr>
        <p:spPr>
          <a:xfrm>
            <a:off x="3348572" y="1212389"/>
            <a:ext cx="305932" cy="3830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103431-FC5B-4E4E-B9F3-D8B880FCDA49}"/>
              </a:ext>
            </a:extLst>
          </p:cNvPr>
          <p:cNvSpPr txBox="1"/>
          <p:nvPr/>
        </p:nvSpPr>
        <p:spPr>
          <a:xfrm>
            <a:off x="2873791" y="843057"/>
            <a:ext cx="106333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2.93 A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C72D50-33CE-4B1F-86FF-EEE47E20CDD1}"/>
              </a:ext>
            </a:extLst>
          </p:cNvPr>
          <p:cNvCxnSpPr>
            <a:cxnSpLocks/>
          </p:cNvCxnSpPr>
          <p:nvPr/>
        </p:nvCxnSpPr>
        <p:spPr>
          <a:xfrm flipH="1">
            <a:off x="6259499" y="1072498"/>
            <a:ext cx="246048" cy="22278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0787DA-980B-4F75-AE2F-E17D750F9D69}"/>
              </a:ext>
            </a:extLst>
          </p:cNvPr>
          <p:cNvSpPr txBox="1"/>
          <p:nvPr/>
        </p:nvSpPr>
        <p:spPr>
          <a:xfrm>
            <a:off x="6509107" y="872160"/>
            <a:ext cx="1184567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0.54 Arms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68E961-5C88-4477-91B8-7A8E9D60F04A}"/>
              </a:ext>
            </a:extLst>
          </p:cNvPr>
          <p:cNvCxnSpPr>
            <a:cxnSpLocks/>
          </p:cNvCxnSpPr>
          <p:nvPr/>
        </p:nvCxnSpPr>
        <p:spPr>
          <a:xfrm flipH="1" flipV="1">
            <a:off x="7783327" y="2811397"/>
            <a:ext cx="289937" cy="273473"/>
          </a:xfrm>
          <a:prstGeom prst="straightConnector1">
            <a:avLst/>
          </a:prstGeom>
          <a:ln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A03979-12C0-4BFA-8ECE-E49D5A5E53E6}"/>
              </a:ext>
            </a:extLst>
          </p:cNvPr>
          <p:cNvSpPr txBox="1"/>
          <p:nvPr/>
        </p:nvSpPr>
        <p:spPr>
          <a:xfrm>
            <a:off x="8099772" y="2879881"/>
            <a:ext cx="857859" cy="369332"/>
          </a:xfrm>
          <a:prstGeom prst="rect">
            <a:avLst/>
          </a:prstGeom>
          <a:noFill/>
          <a:ln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4.76 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808027-D253-4397-913C-0936EB33E391}"/>
              </a:ext>
            </a:extLst>
          </p:cNvPr>
          <p:cNvCxnSpPr>
            <a:cxnSpLocks/>
          </p:cNvCxnSpPr>
          <p:nvPr/>
        </p:nvCxnSpPr>
        <p:spPr>
          <a:xfrm>
            <a:off x="5536277" y="3249213"/>
            <a:ext cx="134669" cy="3855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B78301-CE5F-41E9-97E0-0A704C9A57D6}"/>
              </a:ext>
            </a:extLst>
          </p:cNvPr>
          <p:cNvSpPr txBox="1"/>
          <p:nvPr/>
        </p:nvSpPr>
        <p:spPr>
          <a:xfrm>
            <a:off x="4961521" y="2879881"/>
            <a:ext cx="11845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Arms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E3429A-7FE3-4426-ABA7-810142D2BA11}"/>
              </a:ext>
            </a:extLst>
          </p:cNvPr>
          <p:cNvCxnSpPr>
            <a:cxnSpLocks/>
          </p:cNvCxnSpPr>
          <p:nvPr/>
        </p:nvCxnSpPr>
        <p:spPr>
          <a:xfrm>
            <a:off x="3348572" y="3249213"/>
            <a:ext cx="0" cy="38552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FAD7C1-87E4-410A-A0FA-A8C1C6EDD748}"/>
              </a:ext>
            </a:extLst>
          </p:cNvPr>
          <p:cNvSpPr txBox="1"/>
          <p:nvPr/>
        </p:nvSpPr>
        <p:spPr>
          <a:xfrm>
            <a:off x="2873791" y="2879881"/>
            <a:ext cx="106333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2.54 A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B9E393-70C6-4397-85AB-759A9BD4D24B}"/>
              </a:ext>
            </a:extLst>
          </p:cNvPr>
          <p:cNvCxnSpPr>
            <a:cxnSpLocks/>
          </p:cNvCxnSpPr>
          <p:nvPr/>
        </p:nvCxnSpPr>
        <p:spPr>
          <a:xfrm flipH="1">
            <a:off x="6259499" y="3109322"/>
            <a:ext cx="246048" cy="22278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BF1F9F-E985-4CD2-A3DA-317360CFEA6D}"/>
              </a:ext>
            </a:extLst>
          </p:cNvPr>
          <p:cNvSpPr txBox="1"/>
          <p:nvPr/>
        </p:nvSpPr>
        <p:spPr>
          <a:xfrm>
            <a:off x="6509107" y="2908984"/>
            <a:ext cx="1184567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0.53 Arms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32A471-40D4-46D3-B560-8E6AEA8CAA2D}"/>
              </a:ext>
            </a:extLst>
          </p:cNvPr>
          <p:cNvSpPr txBox="1"/>
          <p:nvPr/>
        </p:nvSpPr>
        <p:spPr>
          <a:xfrm>
            <a:off x="2033294" y="1056826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5592A8-D78A-49E5-891E-29CFF2DDBDF5}"/>
              </a:ext>
            </a:extLst>
          </p:cNvPr>
          <p:cNvSpPr txBox="1"/>
          <p:nvPr/>
        </p:nvSpPr>
        <p:spPr>
          <a:xfrm>
            <a:off x="2023119" y="3147444"/>
            <a:ext cx="5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C536EBF-D793-46EC-B4A5-019FC05C16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32"/>
          <a:stretch/>
        </p:blipFill>
        <p:spPr>
          <a:xfrm>
            <a:off x="2406795" y="4529509"/>
            <a:ext cx="6757134" cy="2007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4D27F4-F8F2-4CB7-92EF-154D00181E06}"/>
              </a:ext>
            </a:extLst>
          </p:cNvPr>
          <p:cNvCxnSpPr>
            <a:cxnSpLocks/>
          </p:cNvCxnSpPr>
          <p:nvPr/>
        </p:nvCxnSpPr>
        <p:spPr>
          <a:xfrm flipH="1" flipV="1">
            <a:off x="7783327" y="4916706"/>
            <a:ext cx="289937" cy="273473"/>
          </a:xfrm>
          <a:prstGeom prst="straightConnector1">
            <a:avLst/>
          </a:prstGeom>
          <a:ln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C7E0AC6-65F2-4DED-ADDB-3DEBFCDBE850}"/>
              </a:ext>
            </a:extLst>
          </p:cNvPr>
          <p:cNvSpPr txBox="1"/>
          <p:nvPr/>
        </p:nvSpPr>
        <p:spPr>
          <a:xfrm>
            <a:off x="8099772" y="4985190"/>
            <a:ext cx="857859" cy="369332"/>
          </a:xfrm>
          <a:prstGeom prst="rect">
            <a:avLst/>
          </a:prstGeom>
          <a:noFill/>
          <a:ln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5.20 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28DC06-B5AA-4370-AA18-C11C2D4B3DA7}"/>
              </a:ext>
            </a:extLst>
          </p:cNvPr>
          <p:cNvCxnSpPr>
            <a:cxnSpLocks/>
          </p:cNvCxnSpPr>
          <p:nvPr/>
        </p:nvCxnSpPr>
        <p:spPr>
          <a:xfrm flipH="1">
            <a:off x="5325254" y="5354522"/>
            <a:ext cx="211023" cy="3855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3E6F00-5F92-4654-89AE-D9AD0863FD35}"/>
              </a:ext>
            </a:extLst>
          </p:cNvPr>
          <p:cNvSpPr txBox="1"/>
          <p:nvPr/>
        </p:nvSpPr>
        <p:spPr>
          <a:xfrm>
            <a:off x="4961521" y="4985190"/>
            <a:ext cx="11845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3.36 Arms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2A80BB-4A6C-4B1C-AB3A-B808DC5EF581}"/>
              </a:ext>
            </a:extLst>
          </p:cNvPr>
          <p:cNvCxnSpPr>
            <a:cxnSpLocks/>
          </p:cNvCxnSpPr>
          <p:nvPr/>
        </p:nvCxnSpPr>
        <p:spPr>
          <a:xfrm>
            <a:off x="3348572" y="5354522"/>
            <a:ext cx="118528" cy="38552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911A033-5F42-4DCF-952F-7AC5B2AD75D2}"/>
              </a:ext>
            </a:extLst>
          </p:cNvPr>
          <p:cNvSpPr txBox="1"/>
          <p:nvPr/>
        </p:nvSpPr>
        <p:spPr>
          <a:xfrm>
            <a:off x="2873791" y="4985190"/>
            <a:ext cx="106333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2.95 A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FC19B7-2153-40D0-95ED-C2DEBA356B14}"/>
              </a:ext>
            </a:extLst>
          </p:cNvPr>
          <p:cNvCxnSpPr>
            <a:cxnSpLocks/>
          </p:cNvCxnSpPr>
          <p:nvPr/>
        </p:nvCxnSpPr>
        <p:spPr>
          <a:xfrm flipH="1">
            <a:off x="6259499" y="5214631"/>
            <a:ext cx="246048" cy="22278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561858E-4959-437C-8F6D-7E56E2E20D4D}"/>
              </a:ext>
            </a:extLst>
          </p:cNvPr>
          <p:cNvSpPr txBox="1"/>
          <p:nvPr/>
        </p:nvSpPr>
        <p:spPr>
          <a:xfrm>
            <a:off x="6509107" y="5014293"/>
            <a:ext cx="1184567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0.39 Arms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E761F9A-C726-4D50-B2D8-6DCE306831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36"/>
          <a:stretch/>
        </p:blipFill>
        <p:spPr>
          <a:xfrm>
            <a:off x="2413715" y="6537231"/>
            <a:ext cx="6673135" cy="200772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4F9BEC-FCEB-46C2-81A3-9108A31342A3}"/>
              </a:ext>
            </a:extLst>
          </p:cNvPr>
          <p:cNvCxnSpPr>
            <a:cxnSpLocks/>
          </p:cNvCxnSpPr>
          <p:nvPr/>
        </p:nvCxnSpPr>
        <p:spPr>
          <a:xfrm flipH="1" flipV="1">
            <a:off x="7783327" y="6953531"/>
            <a:ext cx="289937" cy="273473"/>
          </a:xfrm>
          <a:prstGeom prst="straightConnector1">
            <a:avLst/>
          </a:prstGeom>
          <a:ln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1404FF5-10C3-42E2-923F-20F876E36722}"/>
              </a:ext>
            </a:extLst>
          </p:cNvPr>
          <p:cNvSpPr txBox="1"/>
          <p:nvPr/>
        </p:nvSpPr>
        <p:spPr>
          <a:xfrm>
            <a:off x="8099772" y="7022015"/>
            <a:ext cx="857859" cy="369332"/>
          </a:xfrm>
          <a:prstGeom prst="rect">
            <a:avLst/>
          </a:prstGeom>
          <a:noFill/>
          <a:ln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5.03 A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4673451-9C96-44E5-B09E-DA71581DEEB5}"/>
              </a:ext>
            </a:extLst>
          </p:cNvPr>
          <p:cNvCxnSpPr>
            <a:cxnSpLocks/>
          </p:cNvCxnSpPr>
          <p:nvPr/>
        </p:nvCxnSpPr>
        <p:spPr>
          <a:xfrm>
            <a:off x="5536278" y="7391347"/>
            <a:ext cx="253195" cy="3855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DD22902-0B01-4A49-91A9-0472D302AA7E}"/>
              </a:ext>
            </a:extLst>
          </p:cNvPr>
          <p:cNvSpPr txBox="1"/>
          <p:nvPr/>
        </p:nvSpPr>
        <p:spPr>
          <a:xfrm>
            <a:off x="4961521" y="7022015"/>
            <a:ext cx="11845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3.15 Arms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93A787-C4EE-44C8-8604-156799B97F81}"/>
              </a:ext>
            </a:extLst>
          </p:cNvPr>
          <p:cNvCxnSpPr>
            <a:cxnSpLocks/>
          </p:cNvCxnSpPr>
          <p:nvPr/>
        </p:nvCxnSpPr>
        <p:spPr>
          <a:xfrm>
            <a:off x="3348572" y="7391347"/>
            <a:ext cx="118528" cy="38552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5530B8-FFAE-46D6-936B-8257F5374CD3}"/>
              </a:ext>
            </a:extLst>
          </p:cNvPr>
          <p:cNvSpPr txBox="1"/>
          <p:nvPr/>
        </p:nvSpPr>
        <p:spPr>
          <a:xfrm>
            <a:off x="2873791" y="7022015"/>
            <a:ext cx="106333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2.35 A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FBC29BD-CFDA-47D9-85A9-307F05AD0A97}"/>
              </a:ext>
            </a:extLst>
          </p:cNvPr>
          <p:cNvCxnSpPr>
            <a:cxnSpLocks/>
          </p:cNvCxnSpPr>
          <p:nvPr/>
        </p:nvCxnSpPr>
        <p:spPr>
          <a:xfrm flipH="1">
            <a:off x="6259499" y="7251456"/>
            <a:ext cx="246048" cy="22278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B41CB59-A414-4845-80E6-B479264F508C}"/>
              </a:ext>
            </a:extLst>
          </p:cNvPr>
          <p:cNvSpPr txBox="1"/>
          <p:nvPr/>
        </p:nvSpPr>
        <p:spPr>
          <a:xfrm>
            <a:off x="6509107" y="7051118"/>
            <a:ext cx="1184567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0.73 Arms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712DBF87-02F6-4D86-8A82-4C95F1F349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54" r="12998"/>
          <a:stretch/>
        </p:blipFill>
        <p:spPr>
          <a:xfrm>
            <a:off x="2510522" y="8566871"/>
            <a:ext cx="5805706" cy="40244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55DEAB4-B31D-4E72-9930-BAB75A81CF47}"/>
              </a:ext>
            </a:extLst>
          </p:cNvPr>
          <p:cNvSpPr txBox="1"/>
          <p:nvPr/>
        </p:nvSpPr>
        <p:spPr>
          <a:xfrm>
            <a:off x="2053363" y="5285603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773C58-87BF-4999-9AD7-F5F2389097B2}"/>
              </a:ext>
            </a:extLst>
          </p:cNvPr>
          <p:cNvSpPr txBox="1"/>
          <p:nvPr/>
        </p:nvSpPr>
        <p:spPr>
          <a:xfrm>
            <a:off x="2034680" y="7267711"/>
            <a:ext cx="5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C0FBB0A-76FD-4995-8C3F-69B2A16E9DED}"/>
                  </a:ext>
                </a:extLst>
              </p:cNvPr>
              <p:cNvSpPr txBox="1"/>
              <p:nvPr/>
            </p:nvSpPr>
            <p:spPr>
              <a:xfrm>
                <a:off x="3413062" y="9001038"/>
                <a:ext cx="7281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600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C0FBB0A-76FD-4995-8C3F-69B2A16E9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62" y="9001038"/>
                <a:ext cx="7281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1CAF18-3622-43D0-B035-2449413D2613}"/>
                  </a:ext>
                </a:extLst>
              </p:cNvPr>
              <p:cNvSpPr txBox="1"/>
              <p:nvPr/>
            </p:nvSpPr>
            <p:spPr>
              <a:xfrm>
                <a:off x="4250747" y="9001038"/>
                <a:ext cx="7281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RX</m:t>
                          </m:r>
                          <m: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1CAF18-3622-43D0-B035-2449413D2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47" y="9001038"/>
                <a:ext cx="728172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9CB6D7-DC8D-4207-84B9-DF22B1815EE8}"/>
                  </a:ext>
                </a:extLst>
              </p:cNvPr>
              <p:cNvSpPr txBox="1"/>
              <p:nvPr/>
            </p:nvSpPr>
            <p:spPr>
              <a:xfrm>
                <a:off x="5086701" y="9001038"/>
                <a:ext cx="7281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RX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9CB6D7-DC8D-4207-84B9-DF22B1815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701" y="9001038"/>
                <a:ext cx="728172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C15141-85C9-4599-B297-FDC70D070B50}"/>
                  </a:ext>
                </a:extLst>
              </p:cNvPr>
              <p:cNvSpPr txBox="1"/>
              <p:nvPr/>
            </p:nvSpPr>
            <p:spPr>
              <a:xfrm>
                <a:off x="2575377" y="9010476"/>
                <a:ext cx="7281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600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C15141-85C9-4599-B297-FDC70D070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377" y="9010476"/>
                <a:ext cx="728173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67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E55BDB-0534-4328-A655-10F3DAEB27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96"/>
          <a:stretch/>
        </p:blipFill>
        <p:spPr>
          <a:xfrm>
            <a:off x="2348628" y="918411"/>
            <a:ext cx="6706603" cy="200772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03E40B-D9AC-4A00-BB3E-610533C23BE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186424" y="1485627"/>
            <a:ext cx="0" cy="145754"/>
          </a:xfrm>
          <a:prstGeom prst="straightConnector1">
            <a:avLst/>
          </a:prstGeom>
          <a:ln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90BEA4-4DFE-464B-88BE-C8ACE569EFE4}"/>
              </a:ext>
            </a:extLst>
          </p:cNvPr>
          <p:cNvSpPr txBox="1"/>
          <p:nvPr/>
        </p:nvSpPr>
        <p:spPr>
          <a:xfrm>
            <a:off x="7757494" y="1116295"/>
            <a:ext cx="857859" cy="369332"/>
          </a:xfrm>
          <a:prstGeom prst="rect">
            <a:avLst/>
          </a:prstGeom>
          <a:noFill/>
          <a:ln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1.94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293862-21B2-48C7-A55D-DD69435A3D16}"/>
              </a:ext>
            </a:extLst>
          </p:cNvPr>
          <p:cNvCxnSpPr>
            <a:cxnSpLocks/>
          </p:cNvCxnSpPr>
          <p:nvPr/>
        </p:nvCxnSpPr>
        <p:spPr>
          <a:xfrm flipH="1">
            <a:off x="5231814" y="1522792"/>
            <a:ext cx="1" cy="7956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6FB320-178F-4B82-B4AC-5C009C5A6E72}"/>
              </a:ext>
            </a:extLst>
          </p:cNvPr>
          <p:cNvSpPr txBox="1"/>
          <p:nvPr/>
        </p:nvSpPr>
        <p:spPr>
          <a:xfrm>
            <a:off x="4662324" y="1153460"/>
            <a:ext cx="11845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0.79 Arms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BC7E22-B4E0-46D3-8505-587E337896FB}"/>
              </a:ext>
            </a:extLst>
          </p:cNvPr>
          <p:cNvCxnSpPr>
            <a:cxnSpLocks/>
          </p:cNvCxnSpPr>
          <p:nvPr/>
        </p:nvCxnSpPr>
        <p:spPr>
          <a:xfrm>
            <a:off x="3200400" y="1551895"/>
            <a:ext cx="0" cy="76651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FE6486-C3B8-46C9-AF03-ED3475B130DC}"/>
              </a:ext>
            </a:extLst>
          </p:cNvPr>
          <p:cNvSpPr txBox="1"/>
          <p:nvPr/>
        </p:nvSpPr>
        <p:spPr>
          <a:xfrm>
            <a:off x="2698332" y="1153460"/>
            <a:ext cx="106333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0.82 A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D5E676-18E5-4325-B93E-0CA31878169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802193" y="1514730"/>
            <a:ext cx="0" cy="301317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96536B-FFF5-42D0-83F3-8BE79B6DFE88}"/>
              </a:ext>
            </a:extLst>
          </p:cNvPr>
          <p:cNvSpPr txBox="1"/>
          <p:nvPr/>
        </p:nvSpPr>
        <p:spPr>
          <a:xfrm>
            <a:off x="6209909" y="1145398"/>
            <a:ext cx="1184567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1.24 Arms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204A9E-45A3-4D10-85B5-4363E31E485F}"/>
              </a:ext>
            </a:extLst>
          </p:cNvPr>
          <p:cNvSpPr txBox="1"/>
          <p:nvPr/>
        </p:nvSpPr>
        <p:spPr>
          <a:xfrm>
            <a:off x="1957108" y="1631381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0E7FE5-6D7A-4251-93C7-85D0D6DD34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01"/>
          <a:stretch/>
        </p:blipFill>
        <p:spPr>
          <a:xfrm>
            <a:off x="2348628" y="2926132"/>
            <a:ext cx="6725871" cy="200772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B3300-4AA2-48DF-A992-C233347BFC1F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034024" y="3248025"/>
            <a:ext cx="0" cy="143309"/>
          </a:xfrm>
          <a:prstGeom prst="straightConnector1">
            <a:avLst/>
          </a:prstGeom>
          <a:ln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3ED1E4-577B-4B21-82A1-9E742C4E55DC}"/>
              </a:ext>
            </a:extLst>
          </p:cNvPr>
          <p:cNvSpPr txBox="1"/>
          <p:nvPr/>
        </p:nvSpPr>
        <p:spPr>
          <a:xfrm>
            <a:off x="7605094" y="3391334"/>
            <a:ext cx="857859" cy="369332"/>
          </a:xfrm>
          <a:prstGeom prst="rect">
            <a:avLst/>
          </a:prstGeom>
          <a:noFill/>
          <a:ln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5.52A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712D38-2B6E-469B-AE8C-63734A6800D5}"/>
              </a:ext>
            </a:extLst>
          </p:cNvPr>
          <p:cNvCxnSpPr>
            <a:cxnSpLocks/>
          </p:cNvCxnSpPr>
          <p:nvPr/>
        </p:nvCxnSpPr>
        <p:spPr>
          <a:xfrm flipH="1">
            <a:off x="5283717" y="3760666"/>
            <a:ext cx="1" cy="2755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C8061D-AB1B-4515-8257-5FB6C0DDBBE7}"/>
              </a:ext>
            </a:extLst>
          </p:cNvPr>
          <p:cNvSpPr txBox="1"/>
          <p:nvPr/>
        </p:nvSpPr>
        <p:spPr>
          <a:xfrm>
            <a:off x="4691433" y="3419172"/>
            <a:ext cx="11845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6.03 Arms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91B111-F784-4ECE-871A-77F2CB3D0F9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295219" y="3797831"/>
            <a:ext cx="0" cy="56880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9C683C-EB50-491E-96D7-E48564B72C8A}"/>
              </a:ext>
            </a:extLst>
          </p:cNvPr>
          <p:cNvSpPr txBox="1"/>
          <p:nvPr/>
        </p:nvSpPr>
        <p:spPr>
          <a:xfrm>
            <a:off x="2763551" y="3428499"/>
            <a:ext cx="106333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0.16 A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623ECB-A39C-482F-92E7-F34D5F85B2B5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649793" y="3789769"/>
            <a:ext cx="0" cy="14405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DCDDFD-CD46-4A7D-9C0A-32AFF4CAAD32}"/>
              </a:ext>
            </a:extLst>
          </p:cNvPr>
          <p:cNvSpPr txBox="1"/>
          <p:nvPr/>
        </p:nvSpPr>
        <p:spPr>
          <a:xfrm>
            <a:off x="6057509" y="3420437"/>
            <a:ext cx="1184567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Arms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0EBC21-83AC-4A38-BF7F-559E1A86295C}"/>
              </a:ext>
            </a:extLst>
          </p:cNvPr>
          <p:cNvSpPr txBox="1"/>
          <p:nvPr/>
        </p:nvSpPr>
        <p:spPr>
          <a:xfrm>
            <a:off x="1957108" y="3639102"/>
            <a:ext cx="5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61ABDAF-A26F-457C-9983-9200CAD023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55" r="12771"/>
          <a:stretch/>
        </p:blipFill>
        <p:spPr>
          <a:xfrm>
            <a:off x="2464844" y="4899197"/>
            <a:ext cx="5948864" cy="4141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3A4E86-0DC9-4D4C-9397-20043660044E}"/>
                  </a:ext>
                </a:extLst>
              </p:cNvPr>
              <p:cNvSpPr txBox="1"/>
              <p:nvPr/>
            </p:nvSpPr>
            <p:spPr>
              <a:xfrm>
                <a:off x="3404731" y="5265909"/>
                <a:ext cx="7281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600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3A4E86-0DC9-4D4C-9397-20043660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31" y="5265909"/>
                <a:ext cx="7281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E981CA6-C456-420A-BADC-AA8E42E959BA}"/>
                  </a:ext>
                </a:extLst>
              </p:cNvPr>
              <p:cNvSpPr txBox="1"/>
              <p:nvPr/>
            </p:nvSpPr>
            <p:spPr>
              <a:xfrm>
                <a:off x="4242416" y="5265909"/>
                <a:ext cx="7281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RX</m:t>
                          </m:r>
                          <m: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E981CA6-C456-420A-BADC-AA8E42E9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416" y="5265909"/>
                <a:ext cx="728172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F570F61-3EDC-4038-A814-5FDE7A459959}"/>
                  </a:ext>
                </a:extLst>
              </p:cNvPr>
              <p:cNvSpPr txBox="1"/>
              <p:nvPr/>
            </p:nvSpPr>
            <p:spPr>
              <a:xfrm>
                <a:off x="5078370" y="5265909"/>
                <a:ext cx="7281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RX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F570F61-3EDC-4038-A814-5FDE7A459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70" y="5265909"/>
                <a:ext cx="72817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E320E6-5C2A-4236-B62E-2BE741E5A7B6}"/>
                  </a:ext>
                </a:extLst>
              </p:cNvPr>
              <p:cNvSpPr txBox="1"/>
              <p:nvPr/>
            </p:nvSpPr>
            <p:spPr>
              <a:xfrm>
                <a:off x="2567046" y="5275347"/>
                <a:ext cx="7281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600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E320E6-5C2A-4236-B62E-2BE741E5A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046" y="5275347"/>
                <a:ext cx="72817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86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B04AA8D-8D4E-4B93-9CFC-25813B763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8623"/>
          <a:stretch/>
        </p:blipFill>
        <p:spPr>
          <a:xfrm>
            <a:off x="2261542" y="5953953"/>
            <a:ext cx="6674672" cy="1989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9B84B0-A0B8-4BF1-AC7C-4307D6E0CF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47"/>
          <a:stretch/>
        </p:blipFill>
        <p:spPr>
          <a:xfrm>
            <a:off x="2261542" y="3949420"/>
            <a:ext cx="6674672" cy="19521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03E40B-D9AC-4A00-BB3E-610533C23BE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099338" y="4461055"/>
            <a:ext cx="0" cy="145755"/>
          </a:xfrm>
          <a:prstGeom prst="straightConnector1">
            <a:avLst/>
          </a:prstGeom>
          <a:ln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90BEA4-4DFE-464B-88BE-C8ACE569EFE4}"/>
              </a:ext>
            </a:extLst>
          </p:cNvPr>
          <p:cNvSpPr txBox="1"/>
          <p:nvPr/>
        </p:nvSpPr>
        <p:spPr>
          <a:xfrm>
            <a:off x="7670408" y="4091723"/>
            <a:ext cx="857859" cy="369332"/>
          </a:xfrm>
          <a:prstGeom prst="rect">
            <a:avLst/>
          </a:prstGeom>
          <a:noFill/>
          <a:ln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2.86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293862-21B2-48C7-A55D-DD69435A3D16}"/>
              </a:ext>
            </a:extLst>
          </p:cNvPr>
          <p:cNvCxnSpPr>
            <a:cxnSpLocks/>
          </p:cNvCxnSpPr>
          <p:nvPr/>
        </p:nvCxnSpPr>
        <p:spPr>
          <a:xfrm>
            <a:off x="5144730" y="4498220"/>
            <a:ext cx="0" cy="9005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6FB320-178F-4B82-B4AC-5C009C5A6E72}"/>
              </a:ext>
            </a:extLst>
          </p:cNvPr>
          <p:cNvSpPr txBox="1"/>
          <p:nvPr/>
        </p:nvSpPr>
        <p:spPr>
          <a:xfrm>
            <a:off x="4575238" y="4128888"/>
            <a:ext cx="11845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0.86 Arms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BC7E22-B4E0-46D3-8505-587E337896FB}"/>
              </a:ext>
            </a:extLst>
          </p:cNvPr>
          <p:cNvCxnSpPr>
            <a:cxnSpLocks/>
          </p:cNvCxnSpPr>
          <p:nvPr/>
        </p:nvCxnSpPr>
        <p:spPr>
          <a:xfrm>
            <a:off x="3113314" y="4527323"/>
            <a:ext cx="0" cy="8616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FE6486-C3B8-46C9-AF03-ED3475B130DC}"/>
              </a:ext>
            </a:extLst>
          </p:cNvPr>
          <p:cNvSpPr txBox="1"/>
          <p:nvPr/>
        </p:nvSpPr>
        <p:spPr>
          <a:xfrm>
            <a:off x="2611246" y="4128888"/>
            <a:ext cx="106333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0.15A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D5E676-18E5-4325-B93E-0CA31878169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15107" y="4490158"/>
            <a:ext cx="0" cy="4353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96536B-FFF5-42D0-83F3-8BE79B6DFE88}"/>
              </a:ext>
            </a:extLst>
          </p:cNvPr>
          <p:cNvSpPr txBox="1"/>
          <p:nvPr/>
        </p:nvSpPr>
        <p:spPr>
          <a:xfrm>
            <a:off x="6122823" y="4120826"/>
            <a:ext cx="1184567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2.73 Arms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204A9E-45A3-4D10-85B5-4363E31E485F}"/>
              </a:ext>
            </a:extLst>
          </p:cNvPr>
          <p:cNvSpPr txBox="1"/>
          <p:nvPr/>
        </p:nvSpPr>
        <p:spPr>
          <a:xfrm>
            <a:off x="1870022" y="4606809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B3300-4AA2-48DF-A992-C233347BFC1F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7946938" y="6223453"/>
            <a:ext cx="0" cy="143309"/>
          </a:xfrm>
          <a:prstGeom prst="straightConnector1">
            <a:avLst/>
          </a:prstGeom>
          <a:ln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3ED1E4-577B-4B21-82A1-9E742C4E55DC}"/>
              </a:ext>
            </a:extLst>
          </p:cNvPr>
          <p:cNvSpPr txBox="1"/>
          <p:nvPr/>
        </p:nvSpPr>
        <p:spPr>
          <a:xfrm>
            <a:off x="7518008" y="6366762"/>
            <a:ext cx="857859" cy="369332"/>
          </a:xfrm>
          <a:prstGeom prst="rect">
            <a:avLst/>
          </a:prstGeom>
          <a:noFill/>
          <a:ln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5.69A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712D38-2B6E-469B-AE8C-63734A6800D5}"/>
              </a:ext>
            </a:extLst>
          </p:cNvPr>
          <p:cNvCxnSpPr>
            <a:cxnSpLocks/>
          </p:cNvCxnSpPr>
          <p:nvPr/>
        </p:nvCxnSpPr>
        <p:spPr>
          <a:xfrm flipH="1">
            <a:off x="5196631" y="6736094"/>
            <a:ext cx="1" cy="2755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C8061D-AB1B-4515-8257-5FB6C0DDBBE7}"/>
              </a:ext>
            </a:extLst>
          </p:cNvPr>
          <p:cNvSpPr txBox="1"/>
          <p:nvPr/>
        </p:nvSpPr>
        <p:spPr>
          <a:xfrm>
            <a:off x="4604347" y="6394600"/>
            <a:ext cx="11845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6.21 Arms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91B111-F784-4ECE-871A-77F2CB3D0F9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208133" y="6773259"/>
            <a:ext cx="0" cy="56880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9C683C-EB50-491E-96D7-E48564B72C8A}"/>
              </a:ext>
            </a:extLst>
          </p:cNvPr>
          <p:cNvSpPr txBox="1"/>
          <p:nvPr/>
        </p:nvSpPr>
        <p:spPr>
          <a:xfrm>
            <a:off x="2676465" y="6403927"/>
            <a:ext cx="106333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0.17 A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623ECB-A39C-482F-92E7-F34D5F85B2B5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562707" y="6765197"/>
            <a:ext cx="0" cy="14405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DCDDFD-CD46-4A7D-9C0A-32AFF4CAAD32}"/>
              </a:ext>
            </a:extLst>
          </p:cNvPr>
          <p:cNvSpPr txBox="1"/>
          <p:nvPr/>
        </p:nvSpPr>
        <p:spPr>
          <a:xfrm>
            <a:off x="5970423" y="6395865"/>
            <a:ext cx="1184567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Arms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0EBC21-83AC-4A38-BF7F-559E1A86295C}"/>
              </a:ext>
            </a:extLst>
          </p:cNvPr>
          <p:cNvSpPr txBox="1"/>
          <p:nvPr/>
        </p:nvSpPr>
        <p:spPr>
          <a:xfrm>
            <a:off x="1870022" y="6614530"/>
            <a:ext cx="5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61ABDAF-A26F-457C-9983-9200CAD023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55" r="12771"/>
          <a:stretch/>
        </p:blipFill>
        <p:spPr>
          <a:xfrm>
            <a:off x="2377758" y="7943196"/>
            <a:ext cx="5948864" cy="4141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3A4E86-0DC9-4D4C-9397-20043660044E}"/>
                  </a:ext>
                </a:extLst>
              </p:cNvPr>
              <p:cNvSpPr txBox="1"/>
              <p:nvPr/>
            </p:nvSpPr>
            <p:spPr>
              <a:xfrm>
                <a:off x="3314465" y="8319705"/>
                <a:ext cx="7281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600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3A4E86-0DC9-4D4C-9397-20043660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465" y="8319705"/>
                <a:ext cx="7281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E981CA6-C456-420A-BADC-AA8E42E959BA}"/>
                  </a:ext>
                </a:extLst>
              </p:cNvPr>
              <p:cNvSpPr txBox="1"/>
              <p:nvPr/>
            </p:nvSpPr>
            <p:spPr>
              <a:xfrm>
                <a:off x="4152150" y="8319705"/>
                <a:ext cx="7281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RX</m:t>
                          </m:r>
                          <m: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E981CA6-C456-420A-BADC-AA8E42E9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150" y="8319705"/>
                <a:ext cx="72817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F570F61-3EDC-4038-A814-5FDE7A459959}"/>
                  </a:ext>
                </a:extLst>
              </p:cNvPr>
              <p:cNvSpPr txBox="1"/>
              <p:nvPr/>
            </p:nvSpPr>
            <p:spPr>
              <a:xfrm>
                <a:off x="4988104" y="8319705"/>
                <a:ext cx="7281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RX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F570F61-3EDC-4038-A814-5FDE7A459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104" y="8319705"/>
                <a:ext cx="728172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E320E6-5C2A-4236-B62E-2BE741E5A7B6}"/>
                  </a:ext>
                </a:extLst>
              </p:cNvPr>
              <p:cNvSpPr txBox="1"/>
              <p:nvPr/>
            </p:nvSpPr>
            <p:spPr>
              <a:xfrm>
                <a:off x="2476780" y="8329143"/>
                <a:ext cx="7281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600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E320E6-5C2A-4236-B62E-2BE741E5A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80" y="8329143"/>
                <a:ext cx="728173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74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116</Words>
  <Application>Microsoft Office PowerPoint</Application>
  <PresentationFormat>Custom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11</cp:revision>
  <dcterms:created xsi:type="dcterms:W3CDTF">2023-03-25T13:14:39Z</dcterms:created>
  <dcterms:modified xsi:type="dcterms:W3CDTF">2023-03-27T09:37:04Z</dcterms:modified>
</cp:coreProperties>
</file>