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A1AA-D421-426F-B076-955CF8EF676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C9EE-10BB-4875-B0CE-8868BBD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C9EE-10BB-4875-B0CE-8868BBDD1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F2E8-3CEA-40F5-BB14-AB8EF271C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27634-6D1B-4EE9-B601-95B9F6142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1E2E-ECCD-474D-AE1F-EC554E4F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1B36-97F7-440D-91EC-6B6557D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9B20-FB3D-4696-B02C-E7243A9B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F02-8214-4F2C-9891-FD5C4872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80064-E0F9-447B-B078-D29E4ABB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AFB1-DC32-4D11-9DCE-F86C723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8C33-12BD-43FE-9741-E646241A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92B3-27A2-43A7-9799-33E54324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43AE0-FB06-4AB7-B132-F07B5B946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453F-9CCD-4D52-AF26-ECC7EF36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5148C-1472-49F7-972C-40385EB4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72B7-F249-4DEE-803F-E5F1EE55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4136-B2CA-4C1B-B19D-64852015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80CB-5790-4A8B-B0B2-64072819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4875-B0B7-4F90-B9BD-7487CCE5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ABFE-87E5-4A7F-82F4-7E965E07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71E-E474-4476-A197-4F3879E0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897B-CCC0-4048-A387-5ECF69F6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73E6-413D-4694-AC2F-D411FB95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4CE5-7BD8-4190-8206-50F65D81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61D0-EC2D-454C-B2B6-7B0B941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63A0-32C9-441A-AD15-9C499E7B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A3B1-BE29-4E6B-B201-F44CAF44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2420-0CD5-432B-A53A-744E9437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5FA8-5709-480B-BDAA-96E85D62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DEE7-EE7A-4FC6-9B35-22152ABA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0FD1-D392-4D83-81BB-BD2EE049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91BA-0674-4DEF-89B4-1D934689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8DE4-A13E-4641-8210-8DF4BE16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10FB-24D0-4D23-ADA9-4853A39F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58BBE-3F3F-40CA-A205-373F4302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F6B0-066E-469D-9DBA-4C9368A5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5181D-548F-4E27-8D0B-4605F169B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7BB33-9AD5-4D69-A98B-DA47F12A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526E4-8CC5-4275-A55F-B76409A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2D662-8622-4789-925A-D82474A8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504E2-FA70-41CE-B319-796EB202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DEE-E98A-40EE-AC38-AE9AB2BA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2F3C6-8EEE-4C53-B096-2B61F94E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63F80-6FE0-4CDC-8330-C87E9EA4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E5AB7-0FC9-40CE-A369-C07EBE10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17C7B-8A89-48CC-97B8-35BD0C72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CD6DC-DF68-4185-827D-D8079201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C177-E1D1-4A42-B53D-CDB0AAED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1DA0-1361-42D7-95FE-6A55679D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2D50-3E43-47B9-BD92-F00F2430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F3985-32CF-4204-87FF-1B97DDB0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93107-946F-492C-83DB-3CF06A96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DCA73-A9DB-4523-9E34-7A88453A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1CE6-0FC3-4E89-84D1-6CB54079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47F5-0930-4A8D-93E2-F98C45EF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D3B1D-947A-4DE8-9924-E8F153562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4722-6D8B-4841-9EF1-2649BFBE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5FCC-4BC8-4D25-B187-1FD678F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5E74-622D-4335-B4A7-6EB63E79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65B1-7A5C-402C-9147-D7F0CC0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B353-FD96-47E1-87A5-00F3A61A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33574-3A89-4601-896B-4FB1CAFF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456B-11C3-4083-91B0-6DE4B22B4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1F5A-9F5D-4561-BD0C-677A33A8589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4302-D724-409E-A3A4-D67259541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A772-E8B8-4696-AB12-31F16964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7026-4C14-4FFB-BDE9-4E4EBF4F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4DDDC-69BB-4ABF-ADBA-E027C972B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6" r="19400" b="8946"/>
          <a:stretch/>
        </p:blipFill>
        <p:spPr>
          <a:xfrm>
            <a:off x="2691057" y="152594"/>
            <a:ext cx="6606074" cy="5646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CD27E6-657D-4FBD-9AD7-1F9EB9443438}"/>
              </a:ext>
            </a:extLst>
          </p:cNvPr>
          <p:cNvSpPr/>
          <p:nvPr/>
        </p:nvSpPr>
        <p:spPr>
          <a:xfrm>
            <a:off x="6012023" y="329876"/>
            <a:ext cx="2752531" cy="546928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6A13-C0DA-4D4A-8CF4-D6CA8A79492A}"/>
              </a:ext>
            </a:extLst>
          </p:cNvPr>
          <p:cNvSpPr/>
          <p:nvPr/>
        </p:nvSpPr>
        <p:spPr>
          <a:xfrm>
            <a:off x="2894869" y="329876"/>
            <a:ext cx="2752531" cy="5469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4C4D-E870-4D1E-B560-ECBA8BD9FF80}"/>
              </a:ext>
            </a:extLst>
          </p:cNvPr>
          <p:cNvSpPr txBox="1"/>
          <p:nvPr/>
        </p:nvSpPr>
        <p:spPr>
          <a:xfrm>
            <a:off x="3533578" y="6068790"/>
            <a:ext cx="466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Flux Region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B1100-BCF2-4927-8DCB-1C48EA1DBB09}"/>
              </a:ext>
            </a:extLst>
          </p:cNvPr>
          <p:cNvSpPr txBox="1"/>
          <p:nvPr/>
        </p:nvSpPr>
        <p:spPr>
          <a:xfrm>
            <a:off x="3454440" y="435267"/>
            <a:ext cx="138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815AE-F071-443D-AC41-C7C2A6F340C7}"/>
              </a:ext>
            </a:extLst>
          </p:cNvPr>
          <p:cNvSpPr txBox="1"/>
          <p:nvPr/>
        </p:nvSpPr>
        <p:spPr>
          <a:xfrm>
            <a:off x="7049105" y="423334"/>
            <a:ext cx="115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615AC-403B-4BB0-9B76-58D883E3EFEE}"/>
              </a:ext>
            </a:extLst>
          </p:cNvPr>
          <p:cNvCxnSpPr>
            <a:cxnSpLocks/>
          </p:cNvCxnSpPr>
          <p:nvPr/>
        </p:nvCxnSpPr>
        <p:spPr>
          <a:xfrm>
            <a:off x="3909527" y="1058844"/>
            <a:ext cx="111967" cy="359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8F9553-9AB2-4141-A6CC-CFC9C5AC490E}"/>
              </a:ext>
            </a:extLst>
          </p:cNvPr>
          <p:cNvCxnSpPr>
            <a:cxnSpLocks/>
          </p:cNvCxnSpPr>
          <p:nvPr/>
        </p:nvCxnSpPr>
        <p:spPr>
          <a:xfrm flipH="1">
            <a:off x="7483151" y="1058844"/>
            <a:ext cx="142205" cy="34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7B0B16-3112-4CDE-B12D-75086DAE18E6}"/>
              </a:ext>
            </a:extLst>
          </p:cNvPr>
          <p:cNvCxnSpPr>
            <a:cxnSpLocks/>
          </p:cNvCxnSpPr>
          <p:nvPr/>
        </p:nvCxnSpPr>
        <p:spPr>
          <a:xfrm flipH="1" flipV="1">
            <a:off x="4146460" y="5904547"/>
            <a:ext cx="485192" cy="355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A7CBFC-066A-4E8F-945B-0F10AD1A3902}"/>
              </a:ext>
            </a:extLst>
          </p:cNvPr>
          <p:cNvCxnSpPr>
            <a:cxnSpLocks/>
          </p:cNvCxnSpPr>
          <p:nvPr/>
        </p:nvCxnSpPr>
        <p:spPr>
          <a:xfrm flipV="1">
            <a:off x="7021113" y="5849261"/>
            <a:ext cx="434046" cy="43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65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A5A0A-AD2C-4FD2-ABAD-EBB0B4E6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0" t="6661" r="23619" b="8803"/>
          <a:stretch/>
        </p:blipFill>
        <p:spPr>
          <a:xfrm>
            <a:off x="3194178" y="597159"/>
            <a:ext cx="5803641" cy="552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41A4E-D310-4D78-B2CD-1ACD8049CC13}"/>
              </a:ext>
            </a:extLst>
          </p:cNvPr>
          <p:cNvSpPr txBox="1"/>
          <p:nvPr/>
        </p:nvSpPr>
        <p:spPr>
          <a:xfrm>
            <a:off x="4328160" y="286559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5DEE5-8A6E-4332-A548-8320B1BB9994}"/>
              </a:ext>
            </a:extLst>
          </p:cNvPr>
          <p:cNvSpPr txBox="1"/>
          <p:nvPr/>
        </p:nvSpPr>
        <p:spPr>
          <a:xfrm>
            <a:off x="4617720" y="220564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5B005-EBDE-4EF3-B955-FA0DBA9AECD1}"/>
              </a:ext>
            </a:extLst>
          </p:cNvPr>
          <p:cNvSpPr txBox="1"/>
          <p:nvPr/>
        </p:nvSpPr>
        <p:spPr>
          <a:xfrm>
            <a:off x="5022985" y="17578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6ED01-5563-4521-A7C1-C0B940D51473}"/>
              </a:ext>
            </a:extLst>
          </p:cNvPr>
          <p:cNvSpPr txBox="1"/>
          <p:nvPr/>
        </p:nvSpPr>
        <p:spPr>
          <a:xfrm>
            <a:off x="5646420" y="15278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C8FF14-9BDA-4986-9D23-048FB4A50B98}"/>
              </a:ext>
            </a:extLst>
          </p:cNvPr>
          <p:cNvSpPr txBox="1"/>
          <p:nvPr/>
        </p:nvSpPr>
        <p:spPr>
          <a:xfrm>
            <a:off x="4328160" y="341887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041B4-50AF-435D-BDAB-59AC0335DBCF}"/>
              </a:ext>
            </a:extLst>
          </p:cNvPr>
          <p:cNvSpPr txBox="1"/>
          <p:nvPr/>
        </p:nvSpPr>
        <p:spPr>
          <a:xfrm>
            <a:off x="6191251" y="15278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6E1F2-65C5-48BB-AE83-E548CF00C3A2}"/>
              </a:ext>
            </a:extLst>
          </p:cNvPr>
          <p:cNvSpPr txBox="1"/>
          <p:nvPr/>
        </p:nvSpPr>
        <p:spPr>
          <a:xfrm>
            <a:off x="5676901" y="484632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1C6E6-E862-42C7-BED6-C5C58CA90305}"/>
              </a:ext>
            </a:extLst>
          </p:cNvPr>
          <p:cNvSpPr txBox="1"/>
          <p:nvPr/>
        </p:nvSpPr>
        <p:spPr>
          <a:xfrm>
            <a:off x="7597140" y="291768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019E4-34E8-4A7B-B571-9F5A8D79D90F}"/>
              </a:ext>
            </a:extLst>
          </p:cNvPr>
          <p:cNvSpPr txBox="1"/>
          <p:nvPr/>
        </p:nvSpPr>
        <p:spPr>
          <a:xfrm>
            <a:off x="7597140" y="341887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0B6FDC-8B4A-437B-8AF9-5783AC2E40D6}"/>
              </a:ext>
            </a:extLst>
          </p:cNvPr>
          <p:cNvSpPr txBox="1"/>
          <p:nvPr/>
        </p:nvSpPr>
        <p:spPr>
          <a:xfrm>
            <a:off x="6800853" y="17578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6F38F-6113-410D-8AF0-C4E44003E8AF}"/>
              </a:ext>
            </a:extLst>
          </p:cNvPr>
          <p:cNvSpPr txBox="1"/>
          <p:nvPr/>
        </p:nvSpPr>
        <p:spPr>
          <a:xfrm>
            <a:off x="7297551" y="220564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632EA-BB2E-4393-A9FF-B1C56CA011D3}"/>
              </a:ext>
            </a:extLst>
          </p:cNvPr>
          <p:cNvSpPr txBox="1"/>
          <p:nvPr/>
        </p:nvSpPr>
        <p:spPr>
          <a:xfrm>
            <a:off x="7297551" y="408402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332245-77BC-4F1D-9144-34EF6A1187C6}"/>
              </a:ext>
            </a:extLst>
          </p:cNvPr>
          <p:cNvSpPr txBox="1"/>
          <p:nvPr/>
        </p:nvSpPr>
        <p:spPr>
          <a:xfrm>
            <a:off x="6783201" y="461626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A12FF-1CCE-4E91-9BA9-F233ACFCFC98}"/>
              </a:ext>
            </a:extLst>
          </p:cNvPr>
          <p:cNvSpPr txBox="1"/>
          <p:nvPr/>
        </p:nvSpPr>
        <p:spPr>
          <a:xfrm>
            <a:off x="6191251" y="485442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BFADB-EA10-44E6-BBE4-8FE848E59146}"/>
              </a:ext>
            </a:extLst>
          </p:cNvPr>
          <p:cNvSpPr txBox="1"/>
          <p:nvPr/>
        </p:nvSpPr>
        <p:spPr>
          <a:xfrm>
            <a:off x="5042035" y="461626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D2DFD-196A-494C-9FBB-823D79FD7583}"/>
              </a:ext>
            </a:extLst>
          </p:cNvPr>
          <p:cNvSpPr txBox="1"/>
          <p:nvPr/>
        </p:nvSpPr>
        <p:spPr>
          <a:xfrm>
            <a:off x="4611505" y="416561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84829E-9CEB-40E9-A948-C19DD656074D}"/>
              </a:ext>
            </a:extLst>
          </p:cNvPr>
          <p:cNvSpPr txBox="1"/>
          <p:nvPr/>
        </p:nvSpPr>
        <p:spPr>
          <a:xfrm>
            <a:off x="2818338" y="1288349"/>
            <a:ext cx="1385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C1CF8-3A28-4C37-9327-F865847DBFFD}"/>
              </a:ext>
            </a:extLst>
          </p:cNvPr>
          <p:cNvSpPr/>
          <p:nvPr/>
        </p:nvSpPr>
        <p:spPr>
          <a:xfrm>
            <a:off x="8706564" y="4800930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56372-6136-4329-B0E5-7299B5C44E12}"/>
              </a:ext>
            </a:extLst>
          </p:cNvPr>
          <p:cNvSpPr/>
          <p:nvPr/>
        </p:nvSpPr>
        <p:spPr>
          <a:xfrm>
            <a:off x="8706565" y="1566624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7394A0-EAD5-4E52-8D43-A564ECCCEA4C}"/>
              </a:ext>
            </a:extLst>
          </p:cNvPr>
          <p:cNvSpPr/>
          <p:nvPr/>
        </p:nvSpPr>
        <p:spPr>
          <a:xfrm>
            <a:off x="2813659" y="480994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E845A-8E9A-4B48-9151-1322E85378C4}"/>
              </a:ext>
            </a:extLst>
          </p:cNvPr>
          <p:cNvCxnSpPr>
            <a:cxnSpLocks/>
          </p:cNvCxnSpPr>
          <p:nvPr/>
        </p:nvCxnSpPr>
        <p:spPr>
          <a:xfrm>
            <a:off x="7132320" y="4616264"/>
            <a:ext cx="979170" cy="127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8BA94A-7298-4B90-A1DB-2A62D8D5A053}"/>
              </a:ext>
            </a:extLst>
          </p:cNvPr>
          <p:cNvSpPr txBox="1"/>
          <p:nvPr/>
        </p:nvSpPr>
        <p:spPr>
          <a:xfrm>
            <a:off x="6350043" y="5938729"/>
            <a:ext cx="433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Flux Region</a:t>
            </a:r>
          </a:p>
        </p:txBody>
      </p:sp>
    </p:spTree>
    <p:extLst>
      <p:ext uri="{BB962C8B-B14F-4D97-AF65-F5344CB8AC3E}">
        <p14:creationId xmlns:p14="http://schemas.microsoft.com/office/powerpoint/2010/main" val="309537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795456-BC77-42F6-A991-7F34756D5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65" b="34078"/>
          <a:stretch/>
        </p:blipFill>
        <p:spPr>
          <a:xfrm>
            <a:off x="566737" y="2211355"/>
            <a:ext cx="11058525" cy="225800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D31E35-C267-48B9-A355-CACC5D9FD616}"/>
              </a:ext>
            </a:extLst>
          </p:cNvPr>
          <p:cNvCxnSpPr/>
          <p:nvPr/>
        </p:nvCxnSpPr>
        <p:spPr>
          <a:xfrm>
            <a:off x="2167812" y="1875452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91B038-59F0-4B66-905C-512DE127B074}"/>
              </a:ext>
            </a:extLst>
          </p:cNvPr>
          <p:cNvCxnSpPr/>
          <p:nvPr/>
        </p:nvCxnSpPr>
        <p:spPr>
          <a:xfrm>
            <a:off x="2167812" y="2186473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1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E560F-CFC1-4512-BC20-1BEF20B5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80" b="34221"/>
          <a:stretch/>
        </p:blipFill>
        <p:spPr>
          <a:xfrm>
            <a:off x="566736" y="2071395"/>
            <a:ext cx="11058525" cy="23326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5EF8C1-9BFA-42C6-AEBA-0379293C1A81}"/>
              </a:ext>
            </a:extLst>
          </p:cNvPr>
          <p:cNvSpPr/>
          <p:nvPr/>
        </p:nvSpPr>
        <p:spPr>
          <a:xfrm>
            <a:off x="8848699" y="1717452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F87B8-FE78-4055-9F96-A5D5CBB7C9D4}"/>
              </a:ext>
            </a:extLst>
          </p:cNvPr>
          <p:cNvSpPr/>
          <p:nvPr/>
        </p:nvSpPr>
        <p:spPr>
          <a:xfrm>
            <a:off x="2610459" y="1669763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F91A88-FB64-4D50-842A-178869E0F4EC}"/>
              </a:ext>
            </a:extLst>
          </p:cNvPr>
          <p:cNvCxnSpPr/>
          <p:nvPr/>
        </p:nvCxnSpPr>
        <p:spPr>
          <a:xfrm>
            <a:off x="5643466" y="345989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DCDAD-80D7-4623-92FC-6D15F29D268C}"/>
              </a:ext>
            </a:extLst>
          </p:cNvPr>
          <p:cNvCxnSpPr/>
          <p:nvPr/>
        </p:nvCxnSpPr>
        <p:spPr>
          <a:xfrm>
            <a:off x="5643466" y="372913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EC5E-6440-4BF9-AA93-45950EACE73F}"/>
              </a:ext>
            </a:extLst>
          </p:cNvPr>
          <p:cNvCxnSpPr/>
          <p:nvPr/>
        </p:nvCxnSpPr>
        <p:spPr>
          <a:xfrm>
            <a:off x="5643465" y="292141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776E9-25DE-44EB-9DEA-70D4E7B94A25}"/>
              </a:ext>
            </a:extLst>
          </p:cNvPr>
          <p:cNvCxnSpPr/>
          <p:nvPr/>
        </p:nvCxnSpPr>
        <p:spPr>
          <a:xfrm>
            <a:off x="5643465" y="3190658"/>
            <a:ext cx="905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7F2A72-F316-47D7-856B-6F78C9A07073}"/>
              </a:ext>
            </a:extLst>
          </p:cNvPr>
          <p:cNvSpPr/>
          <p:nvPr/>
        </p:nvSpPr>
        <p:spPr>
          <a:xfrm>
            <a:off x="5384800" y="2071395"/>
            <a:ext cx="1422400" cy="27444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719C9-124A-4F49-84B5-01A981910E3E}"/>
              </a:ext>
            </a:extLst>
          </p:cNvPr>
          <p:cNvSpPr txBox="1"/>
          <p:nvPr/>
        </p:nvSpPr>
        <p:spPr>
          <a:xfrm>
            <a:off x="3901440" y="5085079"/>
            <a:ext cx="509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Cross-Coupling Region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357E0A-4E95-422E-B48C-33365586E6F9}"/>
              </a:ext>
            </a:extLst>
          </p:cNvPr>
          <p:cNvCxnSpPr/>
          <p:nvPr/>
        </p:nvCxnSpPr>
        <p:spPr>
          <a:xfrm flipV="1">
            <a:off x="6095998" y="4942527"/>
            <a:ext cx="0" cy="311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09270-F4D5-4996-975D-62ECE74C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8" y="161925"/>
            <a:ext cx="109442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D8204-9B3A-4366-8A82-B15BA1CE5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1" t="10894" r="13526" b="9517"/>
          <a:stretch/>
        </p:blipFill>
        <p:spPr>
          <a:xfrm>
            <a:off x="2092960" y="873759"/>
            <a:ext cx="8036560" cy="5200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DA12C-C037-4011-B98F-8FCB9A9A5416}"/>
              </a:ext>
            </a:extLst>
          </p:cNvPr>
          <p:cNvSpPr/>
          <p:nvPr/>
        </p:nvSpPr>
        <p:spPr>
          <a:xfrm>
            <a:off x="1968954" y="511474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A1E55-7231-43A4-806A-B902CF055ED9}"/>
              </a:ext>
            </a:extLst>
          </p:cNvPr>
          <p:cNvSpPr/>
          <p:nvPr/>
        </p:nvSpPr>
        <p:spPr>
          <a:xfrm>
            <a:off x="1968954" y="1034410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4FE7D-C021-409B-91A9-505A9C9847F0}"/>
              </a:ext>
            </a:extLst>
          </p:cNvPr>
          <p:cNvSpPr/>
          <p:nvPr/>
        </p:nvSpPr>
        <p:spPr>
          <a:xfrm>
            <a:off x="9090453" y="1106485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A6F14-F277-4B3F-9A92-B79B024BD198}"/>
              </a:ext>
            </a:extLst>
          </p:cNvPr>
          <p:cNvSpPr/>
          <p:nvPr/>
        </p:nvSpPr>
        <p:spPr>
          <a:xfrm>
            <a:off x="9090453" y="504362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Rx4</a:t>
            </a:r>
          </a:p>
        </p:txBody>
      </p:sp>
    </p:spTree>
    <p:extLst>
      <p:ext uri="{BB962C8B-B14F-4D97-AF65-F5344CB8AC3E}">
        <p14:creationId xmlns:p14="http://schemas.microsoft.com/office/powerpoint/2010/main" val="419622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92AD14-56BB-4E04-A864-CA260834B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3" t="12230" r="15755" b="10088"/>
          <a:stretch/>
        </p:blipFill>
        <p:spPr>
          <a:xfrm>
            <a:off x="2379306" y="1045028"/>
            <a:ext cx="6979299" cy="50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8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23DE5-B1E2-4F4B-8EB0-E37DAF0F0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3" t="1763" r="11608" b="6143"/>
          <a:stretch/>
        </p:blipFill>
        <p:spPr>
          <a:xfrm>
            <a:off x="2407298" y="319026"/>
            <a:ext cx="7669764" cy="58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BB4BF-C361-4A78-B6A7-00204F94C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7171" r="13444" b="9228"/>
          <a:stretch/>
        </p:blipFill>
        <p:spPr>
          <a:xfrm>
            <a:off x="2248676" y="643812"/>
            <a:ext cx="7249887" cy="53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CABF5-4757-411D-8D46-343C7239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10"/>
            <a:ext cx="12192000" cy="63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04D6DE-1904-4EAF-8574-8384A84F5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15" b="14229"/>
          <a:stretch/>
        </p:blipFill>
        <p:spPr>
          <a:xfrm>
            <a:off x="454770" y="1045029"/>
            <a:ext cx="11058525" cy="47212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B31F90-D42C-4C90-B23C-EC51B1F033A4}"/>
              </a:ext>
            </a:extLst>
          </p:cNvPr>
          <p:cNvCxnSpPr/>
          <p:nvPr/>
        </p:nvCxnSpPr>
        <p:spPr>
          <a:xfrm>
            <a:off x="3760236" y="2127379"/>
            <a:ext cx="998376" cy="1156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745AC-0376-462B-B55E-0361D5EAB630}"/>
              </a:ext>
            </a:extLst>
          </p:cNvPr>
          <p:cNvCxnSpPr/>
          <p:nvPr/>
        </p:nvCxnSpPr>
        <p:spPr>
          <a:xfrm flipH="1">
            <a:off x="8602825" y="2094721"/>
            <a:ext cx="1175657" cy="1222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3BFA5-D1C7-4672-B946-857E466584DE}"/>
              </a:ext>
            </a:extLst>
          </p:cNvPr>
          <p:cNvCxnSpPr/>
          <p:nvPr/>
        </p:nvCxnSpPr>
        <p:spPr>
          <a:xfrm flipV="1">
            <a:off x="6344817" y="4674637"/>
            <a:ext cx="0" cy="849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849965-5878-4941-95AB-7493B620BC2E}"/>
              </a:ext>
            </a:extLst>
          </p:cNvPr>
          <p:cNvSpPr txBox="1"/>
          <p:nvPr/>
        </p:nvSpPr>
        <p:spPr>
          <a:xfrm>
            <a:off x="3085930" y="1343169"/>
            <a:ext cx="1404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BC23C-55A4-4632-B837-764E184F5326}"/>
              </a:ext>
            </a:extLst>
          </p:cNvPr>
          <p:cNvSpPr txBox="1"/>
          <p:nvPr/>
        </p:nvSpPr>
        <p:spPr>
          <a:xfrm>
            <a:off x="9241631" y="1265605"/>
            <a:ext cx="1404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52357-DC60-4441-A65D-5DA9C89B7772}"/>
              </a:ext>
            </a:extLst>
          </p:cNvPr>
          <p:cNvSpPr txBox="1"/>
          <p:nvPr/>
        </p:nvSpPr>
        <p:spPr>
          <a:xfrm>
            <a:off x="5595258" y="5459028"/>
            <a:ext cx="1996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</a:p>
        </p:txBody>
      </p:sp>
    </p:spTree>
    <p:extLst>
      <p:ext uri="{BB962C8B-B14F-4D97-AF65-F5344CB8AC3E}">
        <p14:creationId xmlns:p14="http://schemas.microsoft.com/office/powerpoint/2010/main" val="101402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2FB080-56A3-4FEC-B7D8-9FACF6F1E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8" t="7759" r="16582" b="10256"/>
          <a:stretch/>
        </p:blipFill>
        <p:spPr>
          <a:xfrm>
            <a:off x="2939142" y="755779"/>
            <a:ext cx="6615405" cy="52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9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7B30F-606D-478E-89DE-AF19BDA3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240565"/>
            <a:ext cx="11672596" cy="60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3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2E914-4320-47DB-932E-B13D4F512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1" t="5114" r="16428" b="17456"/>
          <a:stretch/>
        </p:blipFill>
        <p:spPr>
          <a:xfrm>
            <a:off x="2761861" y="774441"/>
            <a:ext cx="7044612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3330B-348E-4E48-9830-D7ED9CF6C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4" t="8347" r="14897" b="6436"/>
          <a:stretch/>
        </p:blipFill>
        <p:spPr>
          <a:xfrm>
            <a:off x="2190431" y="606945"/>
            <a:ext cx="7613779" cy="541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6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EFDAC-64C4-4951-A920-F6759F0E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56" t="15619" r="21869" b="15754"/>
          <a:stretch/>
        </p:blipFill>
        <p:spPr>
          <a:xfrm>
            <a:off x="4739952" y="1283559"/>
            <a:ext cx="3666930" cy="3824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9E8DA-C79A-41E2-B852-10E3DFF3C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19" t="24831" r="14592" b="7731"/>
          <a:stretch/>
        </p:blipFill>
        <p:spPr>
          <a:xfrm>
            <a:off x="335902" y="1365866"/>
            <a:ext cx="4068146" cy="37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197A3-9905-4D6E-A881-1882FF871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19" t="24831" r="14592" b="7731"/>
          <a:stretch/>
        </p:blipFill>
        <p:spPr>
          <a:xfrm>
            <a:off x="3694922" y="1175657"/>
            <a:ext cx="4422669" cy="40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01C94F-DBF5-4DD4-B513-20E898E63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56" t="6565" r="21890" b="8328"/>
          <a:stretch/>
        </p:blipFill>
        <p:spPr>
          <a:xfrm>
            <a:off x="2677887" y="904671"/>
            <a:ext cx="6268934" cy="4805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CD27E6-657D-4FBD-9AD7-1F9EB9443438}"/>
              </a:ext>
            </a:extLst>
          </p:cNvPr>
          <p:cNvSpPr/>
          <p:nvPr/>
        </p:nvSpPr>
        <p:spPr>
          <a:xfrm>
            <a:off x="6662058" y="1091173"/>
            <a:ext cx="2051400" cy="470798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6A13-C0DA-4D4A-8CF4-D6CA8A79492A}"/>
              </a:ext>
            </a:extLst>
          </p:cNvPr>
          <p:cNvSpPr/>
          <p:nvPr/>
        </p:nvSpPr>
        <p:spPr>
          <a:xfrm>
            <a:off x="2894870" y="1091173"/>
            <a:ext cx="1982319" cy="47079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4C4D-E870-4D1E-B560-ECBA8BD9FF80}"/>
              </a:ext>
            </a:extLst>
          </p:cNvPr>
          <p:cNvSpPr txBox="1"/>
          <p:nvPr/>
        </p:nvSpPr>
        <p:spPr>
          <a:xfrm>
            <a:off x="3533578" y="6110460"/>
            <a:ext cx="511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Flux Region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B1100-BCF2-4927-8DCB-1C48EA1DBB09}"/>
              </a:ext>
            </a:extLst>
          </p:cNvPr>
          <p:cNvSpPr txBox="1"/>
          <p:nvPr/>
        </p:nvSpPr>
        <p:spPr>
          <a:xfrm>
            <a:off x="2968263" y="997906"/>
            <a:ext cx="135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815AE-F071-443D-AC41-C7C2A6F340C7}"/>
              </a:ext>
            </a:extLst>
          </p:cNvPr>
          <p:cNvSpPr txBox="1"/>
          <p:nvPr/>
        </p:nvSpPr>
        <p:spPr>
          <a:xfrm>
            <a:off x="7648230" y="1011459"/>
            <a:ext cx="112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615AC-403B-4BB0-9B76-58D883E3EFEE}"/>
              </a:ext>
            </a:extLst>
          </p:cNvPr>
          <p:cNvCxnSpPr>
            <a:cxnSpLocks/>
          </p:cNvCxnSpPr>
          <p:nvPr/>
        </p:nvCxnSpPr>
        <p:spPr>
          <a:xfrm>
            <a:off x="3269615" y="1751975"/>
            <a:ext cx="111967" cy="514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8F9553-9AB2-4141-A6CC-CFC9C5AC490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19831" y="1719345"/>
            <a:ext cx="90646" cy="546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7B0B16-3112-4CDE-B12D-75086DAE18E6}"/>
              </a:ext>
            </a:extLst>
          </p:cNvPr>
          <p:cNvCxnSpPr>
            <a:cxnSpLocks/>
          </p:cNvCxnSpPr>
          <p:nvPr/>
        </p:nvCxnSpPr>
        <p:spPr>
          <a:xfrm flipH="1" flipV="1">
            <a:off x="4146460" y="5904550"/>
            <a:ext cx="485192" cy="355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A7CBFC-066A-4E8F-945B-0F10AD1A3902}"/>
              </a:ext>
            </a:extLst>
          </p:cNvPr>
          <p:cNvCxnSpPr>
            <a:cxnSpLocks/>
          </p:cNvCxnSpPr>
          <p:nvPr/>
        </p:nvCxnSpPr>
        <p:spPr>
          <a:xfrm flipV="1">
            <a:off x="7021113" y="5849261"/>
            <a:ext cx="434046" cy="43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8A3EB-2E47-46BE-BC35-A8E2892C7871}"/>
              </a:ext>
            </a:extLst>
          </p:cNvPr>
          <p:cNvSpPr/>
          <p:nvPr/>
        </p:nvSpPr>
        <p:spPr>
          <a:xfrm>
            <a:off x="5143548" y="1088257"/>
            <a:ext cx="1309982" cy="47079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171A5-6628-41D1-99FA-79761938FA16}"/>
              </a:ext>
            </a:extLst>
          </p:cNvPr>
          <p:cNvSpPr/>
          <p:nvPr/>
        </p:nvSpPr>
        <p:spPr>
          <a:xfrm>
            <a:off x="3683173" y="134368"/>
            <a:ext cx="4815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Distorted Flux Region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B6C275-BAC3-4114-BE03-B3E5E1422CBC}"/>
              </a:ext>
            </a:extLst>
          </p:cNvPr>
          <p:cNvCxnSpPr>
            <a:cxnSpLocks/>
          </p:cNvCxnSpPr>
          <p:nvPr/>
        </p:nvCxnSpPr>
        <p:spPr>
          <a:xfrm flipH="1">
            <a:off x="5949679" y="722797"/>
            <a:ext cx="15881" cy="334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1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1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38BAA-F236-4DCD-B419-F87DC6E2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A5A0A-AD2C-4FD2-ABAD-EBB0B4E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D8204-9B3A-4366-8A82-B15BA1CE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E560F-CFC1-4512-BC20-1BEF20B5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4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795456-BC77-42F6-A991-7F34756D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1925"/>
            <a:ext cx="11058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48</Words>
  <Application>Microsoft Office PowerPoint</Application>
  <PresentationFormat>Widescreen</PresentationFormat>
  <Paragraphs>39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25</cp:revision>
  <dcterms:created xsi:type="dcterms:W3CDTF">2020-11-24T09:24:51Z</dcterms:created>
  <dcterms:modified xsi:type="dcterms:W3CDTF">2022-05-22T13:29:26Z</dcterms:modified>
</cp:coreProperties>
</file>