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0D2-6E72-408B-8736-449551F9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4452-3ED6-434F-8784-DB9A12615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1F2E-AF6B-4193-966C-8610F29E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DC90-E720-4682-A7F4-F3EDB6F4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9736-FFA5-4FA8-A8E7-F84DC7F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84BF-B45D-4492-BE98-7B596952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296B5-0815-4248-BFDE-7BA065D4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C922-E517-4752-B4A7-E5CCE52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D414-1F58-409C-B39C-A17A6B75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2EAA-BBE6-43D5-8F76-F7E6C4C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913ED-DFE2-43AD-BEB1-13565233F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0EE04-1277-4E61-A1BA-351AB191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8C61-BFDF-40C5-A457-549B4C4F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7D7-CA77-4572-A776-BA658352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E38C-0F7E-444F-8107-5BE973D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5423-028D-41C8-A3C7-DEFE3A1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03C7-AF38-4525-B509-26E0822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BEDB-DE5D-429D-9C37-4023CCEC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5990-D05D-4711-9FA6-0FA5177A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7C38-5859-4E94-BB54-24A3ED65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D42D-479D-4118-AFEC-28B0FE8F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0A53-36D9-42D2-B22D-F114558D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E703-5D53-4C2C-9C91-67D87B2D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4AD8-6FF5-465E-9EB3-258C5FE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37B7-E6E6-4C9E-BF2F-63056A52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C8C1-9A6D-45CA-8794-BD45E8EC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8C2B-B3CC-44FB-B5D2-867997F64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D4D2C-8659-46BA-818D-00A235DF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1D73-C21D-4F4C-AC46-3B997899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534D-2541-4028-A659-9F6CA0C5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E52F-C1CD-47AF-ADFC-58172AED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99B1-693F-41ED-8A95-53CF86A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E2246-1A03-49B9-9872-8725461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6CA7-9887-41C9-969B-99F341E2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91615-C556-4888-B811-0CB0A130B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C73EB-7629-43EE-8673-CEADABF4A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EB1B9-01D7-4EA0-8C74-E16E31C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24C98-2C7E-4DEC-9375-35CD1534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4A35-4BCB-4DF6-8899-C7628A5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4A4-8E3F-47BD-B562-6FECCA2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1F825-5C6E-4CA5-8035-F360492A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4D4E5-1FAF-4079-9D45-6C103316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374A-548F-4135-8C91-6E15A6EB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78420-859D-43EE-8C44-443127F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C6FD7-A5F8-4641-9018-0361C4B7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BADD7-BD2F-42D3-8A41-CF86C2B2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DAC-63BD-44E8-A4AF-A8ABAC0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2A4C-8F6C-4C1D-B6F9-E2AA0E3E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45F-C04C-4890-BFF9-265DAE1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0641-BFBE-4067-B888-0450680E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2834-78F9-45C0-BB33-2AF063AD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DF2E-6CEB-490F-A25A-3584CC9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25F5-6C12-4F7A-8892-DFD03D03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3D9A8-39BA-4A5E-8FD2-6E21051B9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D6FD-EA74-46ED-BA16-6AEDC001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35AC0-8EE5-4611-BD1A-C19AEDF7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5EED-2752-4516-890E-BD18D59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A2FBC-D504-47FE-9948-00D582F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9F5B4-3503-4870-BC18-390E4023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BB4-0113-4FDC-BE60-8658C41E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62DF-8ECC-4DEC-BC63-841651E31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0549-F11B-4CB4-B09F-100406ABADB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F036-CF79-4E34-9F64-C2EB273A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D59C-0C17-499A-B0F8-D7814DDA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F1BB3-D72C-4D42-992B-8644120B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" y="1176463"/>
            <a:ext cx="6772275" cy="4905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4357D-A4E8-4000-8B7E-33C530C2F2A7}"/>
              </a:ext>
            </a:extLst>
          </p:cNvPr>
          <p:cNvSpPr/>
          <p:nvPr/>
        </p:nvSpPr>
        <p:spPr>
          <a:xfrm>
            <a:off x="1341429" y="6256316"/>
            <a:ext cx="703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D:\Github\Studies\WPT\3-coil\experiment-results-tubitak\waweforms.m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1B64D48-5278-448B-8FCF-40CF773F44C8}"/>
              </a:ext>
            </a:extLst>
          </p:cNvPr>
          <p:cNvCxnSpPr>
            <a:cxnSpLocks/>
          </p:cNvCxnSpPr>
          <p:nvPr/>
        </p:nvCxnSpPr>
        <p:spPr>
          <a:xfrm flipV="1">
            <a:off x="3801425" y="1229433"/>
            <a:ext cx="4305300" cy="1205651"/>
          </a:xfrm>
          <a:prstGeom prst="bentConnector3">
            <a:avLst>
              <a:gd name="adj1" fmla="val 2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C68E91-4576-4BA9-A4F5-780CF7271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" r="4653" b="9843"/>
          <a:stretch/>
        </p:blipFill>
        <p:spPr>
          <a:xfrm>
            <a:off x="8106725" y="337105"/>
            <a:ext cx="2813829" cy="16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B9206-4FFE-4B53-9848-6F14C4BD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5024"/>
            <a:ext cx="57150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AF358-C94F-4056-B114-A3027C2F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7" y="355024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FA38E-15E3-4F69-88FD-BEF7C361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28" y="1245755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6384A-FAD1-49A3-84D2-5B2F49F42F21}"/>
              </a:ext>
            </a:extLst>
          </p:cNvPr>
          <p:cNvSpPr txBox="1"/>
          <p:nvPr/>
        </p:nvSpPr>
        <p:spPr>
          <a:xfrm>
            <a:off x="8388351" y="2124256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Vin=50 V</a:t>
            </a:r>
          </a:p>
          <a:p>
            <a:r>
              <a:rPr lang="en-US" dirty="0"/>
              <a:t>f=147kHz</a:t>
            </a:r>
          </a:p>
        </p:txBody>
      </p:sp>
    </p:spTree>
    <p:extLst>
      <p:ext uri="{BB962C8B-B14F-4D97-AF65-F5344CB8AC3E}">
        <p14:creationId xmlns:p14="http://schemas.microsoft.com/office/powerpoint/2010/main" val="311044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FF5C2-B5E2-43A7-9411-094881E0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9" y="1067378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380F3-1AE6-4723-98AC-2C8CD374926F}"/>
              </a:ext>
            </a:extLst>
          </p:cNvPr>
          <p:cNvSpPr txBox="1"/>
          <p:nvPr/>
        </p:nvSpPr>
        <p:spPr>
          <a:xfrm>
            <a:off x="8331199" y="1776738"/>
            <a:ext cx="16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Vin=50 V</a:t>
            </a:r>
          </a:p>
          <a:p>
            <a:r>
              <a:rPr lang="en-US" dirty="0"/>
              <a:t>RL=20.8 ohm</a:t>
            </a:r>
          </a:p>
        </p:txBody>
      </p:sp>
    </p:spTree>
    <p:extLst>
      <p:ext uri="{BB962C8B-B14F-4D97-AF65-F5344CB8AC3E}">
        <p14:creationId xmlns:p14="http://schemas.microsoft.com/office/powerpoint/2010/main" val="12640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214EE-6B50-45D5-8354-02FE6AAD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61705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C0B0E-8FB4-43AE-8537-95407255CDD9}"/>
              </a:ext>
            </a:extLst>
          </p:cNvPr>
          <p:cNvSpPr txBox="1"/>
          <p:nvPr/>
        </p:nvSpPr>
        <p:spPr>
          <a:xfrm>
            <a:off x="8600786" y="2715383"/>
            <a:ext cx="221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RL=20.8 ohm</a:t>
            </a:r>
          </a:p>
          <a:p>
            <a:r>
              <a:rPr lang="en-US" dirty="0"/>
              <a:t>f=147kHz</a:t>
            </a:r>
          </a:p>
        </p:txBody>
      </p:sp>
    </p:spTree>
    <p:extLst>
      <p:ext uri="{BB962C8B-B14F-4D97-AF65-F5344CB8AC3E}">
        <p14:creationId xmlns:p14="http://schemas.microsoft.com/office/powerpoint/2010/main" val="228995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2D709-941F-4EAE-AF42-BD8C742F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8" y="1401839"/>
            <a:ext cx="6522880" cy="4846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EF088-9503-46BF-9D85-3A876570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08" y="1825804"/>
            <a:ext cx="5026585" cy="33746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8C1ED-5915-4AB5-BD21-73FDAA5B77C0}"/>
              </a:ext>
            </a:extLst>
          </p:cNvPr>
          <p:cNvCxnSpPr>
            <a:cxnSpLocks/>
          </p:cNvCxnSpPr>
          <p:nvPr/>
        </p:nvCxnSpPr>
        <p:spPr>
          <a:xfrm>
            <a:off x="9299700" y="1104900"/>
            <a:ext cx="0" cy="79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C2E28E-EBC5-4503-B824-BEF4A2155420}"/>
              </a:ext>
            </a:extLst>
          </p:cNvPr>
          <p:cNvCxnSpPr>
            <a:cxnSpLocks/>
          </p:cNvCxnSpPr>
          <p:nvPr/>
        </p:nvCxnSpPr>
        <p:spPr>
          <a:xfrm>
            <a:off x="3016095" y="1104900"/>
            <a:ext cx="0" cy="10541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EFC867-6772-4202-9EA4-38D1CB773016}"/>
              </a:ext>
            </a:extLst>
          </p:cNvPr>
          <p:cNvCxnSpPr>
            <a:cxnSpLocks/>
          </p:cNvCxnSpPr>
          <p:nvPr/>
        </p:nvCxnSpPr>
        <p:spPr>
          <a:xfrm flipH="1" flipV="1">
            <a:off x="3016095" y="1104900"/>
            <a:ext cx="6283605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5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343641-52F8-4265-8515-62AB7E29E7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6"/>
          <a:stretch/>
        </p:blipFill>
        <p:spPr bwMode="auto">
          <a:xfrm>
            <a:off x="3241357" y="2117090"/>
            <a:ext cx="5709285" cy="2623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11542-1D46-47ED-86B3-E2E4C6E3D9A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40" b="8662"/>
          <a:stretch/>
        </p:blipFill>
        <p:spPr bwMode="auto">
          <a:xfrm>
            <a:off x="3241357" y="4740910"/>
            <a:ext cx="5708015" cy="269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447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44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12</cp:revision>
  <dcterms:created xsi:type="dcterms:W3CDTF">2022-02-16T07:25:14Z</dcterms:created>
  <dcterms:modified xsi:type="dcterms:W3CDTF">2022-04-18T13:55:44Z</dcterms:modified>
</cp:coreProperties>
</file>