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4DC8-F9C4-48A1-A33F-20C0BCC10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930AC-08FE-4AE2-8BD7-558DC0748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93B88-F880-4D27-8C73-1D4FBB08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9CECD-43E6-4B48-9832-2DE0F15B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2C9A9-536C-49EA-B233-D14E23AA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3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264B-4626-4FF2-9442-C87F7C20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8871D-D0F2-4A82-A017-870FA868C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61505-3550-476E-8AE6-C3B0FD74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F5FE7-11D5-4C07-BF06-7173E2DB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DBBC-40AE-4E28-AC22-136762E3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71FB7-1EA2-4A1B-A877-60C4F4545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ED848-0E25-454C-8DC5-F94795196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B6939-FEB2-4F9C-806E-98B00364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BA559-212C-479C-B8B1-180F2EC3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27B8E-A957-4C00-A771-09BAEF30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C858-6E17-4D75-8FB6-A0D035DB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0852-4F57-4F15-BE13-BB9C8814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73B1-C7DD-46BE-A4E6-F1C4B002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4C3D2-7513-421F-A116-42CAD16D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70C74-FCCD-438B-8E48-844F9CEA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3FFF-DC8E-4AF7-8216-99A02BC7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1D4F6-CA6C-49C0-B3B3-7FF4801F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5D265-52CB-4D6E-8C97-D704EB30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4310E-187F-4F70-B87D-9F803D75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94F6-4BFB-4959-8438-94CF0E46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B0AE-9B87-4A0B-91C5-545F118B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1D3A5-BDAA-4413-A8FB-841419E9C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803F4-2A9D-4975-ADF3-1B4F4E5F1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E4811-055B-424E-BEC5-AC0862A5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E385C-72E2-4A8F-8630-05112194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A9AC-E516-422C-BC1E-2F26E17C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9362-C00D-494E-9C88-F2C158FC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C32D5-6F85-496F-A9D3-B0BA18BEF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2D31F-35FD-4FAE-BABA-ACBCBB9C7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97B0A-816F-4438-852C-8C7E02DE0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5D4BE-3C8B-444A-8E41-8024284FA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41EBB-3265-4519-BA53-8049DCD1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61F42-0A10-4F1E-8552-B1186F66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B9616-51AE-42FD-80EE-BF658AE3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D073-AD24-4B2A-8AEC-9D157D4A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9F3CD-03F4-4009-9AAD-0B812EC9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6D225-15C3-4D02-962C-BB825DC4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61C53-9B63-44E3-88AA-E1B6AC54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0388A-CDD3-4FD9-95FF-F2AB7523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C3072-EAE4-4031-8015-2E1E8EDF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33CE6-EB15-469A-BD46-127493CF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C13C-3ABA-4296-8854-6907D309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36F2-6EE3-4A84-87A2-C39FB2B5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69E1B-14FE-42DD-92B0-6CBCABF60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436AA-F883-43CB-970F-D8CE8D01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9B01F-5E5B-410F-8D04-29D54B2D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8816D-0A14-42AB-9BE5-BF2FD4A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4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E64C-CD40-4777-A1BE-F24D320C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AC5E9-616E-41A2-9D5F-AC79D6F39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13870-A0B7-4367-AAFB-F8A0B5DEB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013AC-AC98-4BFD-9483-6CE92FE2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BCDD9-12D5-46EC-928C-216A0473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F85D3-6A8A-4F1A-9CCF-C4EAF724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95C47-E419-4881-854F-CA0D0B35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6A506-7A51-4A54-BA99-8E10EA952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3533-1996-4989-A804-574263499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CF02B-4A83-43CB-AEEF-533BFA6E5E90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C01C5-1F47-4420-AB39-EFBEA3DF6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A7C6C-329F-4073-ABD3-232338561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675A-56BA-45CB-AF3E-8FF41711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2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119B48-E806-4A24-8B13-98C53F492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70" t="34970" r="14790" b="3981"/>
          <a:stretch/>
        </p:blipFill>
        <p:spPr>
          <a:xfrm>
            <a:off x="7963271" y="1242875"/>
            <a:ext cx="781234" cy="1162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C1CA75-08C3-4B70-969D-4AE5083D53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04"/>
          <a:stretch/>
        </p:blipFill>
        <p:spPr>
          <a:xfrm>
            <a:off x="5805995" y="1064951"/>
            <a:ext cx="2340191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AD1013-A6E9-4BBA-8BA6-F53FCD065C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3043747" y="1064951"/>
            <a:ext cx="2857499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014EAB-6DF4-405B-B888-AA1E1AE335E8}"/>
              </a:ext>
            </a:extLst>
          </p:cNvPr>
          <p:cNvSpPr txBox="1"/>
          <p:nvPr/>
        </p:nvSpPr>
        <p:spPr>
          <a:xfrm>
            <a:off x="4399808" y="2969951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88267-F44F-4198-82A6-875068A40765}"/>
              </a:ext>
            </a:extLst>
          </p:cNvPr>
          <p:cNvSpPr txBox="1"/>
          <p:nvPr/>
        </p:nvSpPr>
        <p:spPr>
          <a:xfrm>
            <a:off x="6639016" y="2969951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5582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119B48-E806-4A24-8B13-98C53F492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70" t="34970" r="14790" b="3981"/>
          <a:stretch/>
        </p:blipFill>
        <p:spPr>
          <a:xfrm>
            <a:off x="7620004" y="1216056"/>
            <a:ext cx="781234" cy="1162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AD1013-A6E9-4BBA-8BA6-F53FCD065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13"/>
          <a:stretch/>
        </p:blipFill>
        <p:spPr>
          <a:xfrm>
            <a:off x="2695486" y="2547891"/>
            <a:ext cx="2857499" cy="439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014EAB-6DF4-405B-B888-AA1E1AE335E8}"/>
              </a:ext>
            </a:extLst>
          </p:cNvPr>
          <p:cNvSpPr txBox="1"/>
          <p:nvPr/>
        </p:nvSpPr>
        <p:spPr>
          <a:xfrm>
            <a:off x="4141617" y="2969951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88267-F44F-4198-82A6-875068A40765}"/>
              </a:ext>
            </a:extLst>
          </p:cNvPr>
          <p:cNvSpPr txBox="1"/>
          <p:nvPr/>
        </p:nvSpPr>
        <p:spPr>
          <a:xfrm>
            <a:off x="6227689" y="2951778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B6861E-7335-4A91-BAF8-0E78CFFEDD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" r="-259" b="22156"/>
          <a:stretch/>
        </p:blipFill>
        <p:spPr>
          <a:xfrm>
            <a:off x="2702878" y="1064951"/>
            <a:ext cx="2857500" cy="14829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E900EA-BD56-4DF8-A676-A7B0D0D181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01" b="22156"/>
          <a:stretch/>
        </p:blipFill>
        <p:spPr>
          <a:xfrm>
            <a:off x="5468648" y="1064951"/>
            <a:ext cx="2325951" cy="1482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F7B98F-438B-4D60-9630-97A3493C43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13"/>
          <a:stretch/>
        </p:blipFill>
        <p:spPr>
          <a:xfrm>
            <a:off x="4950413" y="2530136"/>
            <a:ext cx="2857499" cy="4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7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5</cp:revision>
  <dcterms:created xsi:type="dcterms:W3CDTF">2022-02-22T07:35:12Z</dcterms:created>
  <dcterms:modified xsi:type="dcterms:W3CDTF">2022-02-22T12:32:31Z</dcterms:modified>
</cp:coreProperties>
</file>