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>
        <p:scale>
          <a:sx n="66" d="100"/>
          <a:sy n="66" d="100"/>
        </p:scale>
        <p:origin x="2682" y="-5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ED020-2964-4A5A-9273-831D03A1C18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1143000"/>
            <a:ext cx="1028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A6CB-47B5-447C-B48F-1C614261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9A6CB-47B5-447C-B48F-1C6142618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9A6CB-47B5-447C-B48F-1C6142618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6"/>
            <a:ext cx="10363200" cy="127338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69"/>
            <a:ext cx="9144000" cy="883073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47334"/>
            <a:ext cx="26289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47334"/>
            <a:ext cx="7734300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9118611"/>
            <a:ext cx="10515600" cy="152145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477144"/>
            <a:ext cx="10515600" cy="800099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7"/>
            <a:ext cx="5181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7"/>
            <a:ext cx="5181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2"/>
            <a:ext cx="105156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3"/>
            <a:ext cx="5157787" cy="43941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0"/>
            <a:ext cx="5157787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966203"/>
            <a:ext cx="5183188" cy="43941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360400"/>
            <a:ext cx="5183188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8400"/>
            <a:ext cx="3932237" cy="8534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5"/>
            <a:ext cx="6172200" cy="259926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972800"/>
            <a:ext cx="3932237" cy="203284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8400"/>
            <a:ext cx="3932237" cy="8534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5"/>
            <a:ext cx="6172200" cy="259926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972800"/>
            <a:ext cx="3932237" cy="203284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2"/>
            <a:ext cx="105156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7"/>
            <a:ext cx="105156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2"/>
            <a:ext cx="2743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C9BE-8AE8-4E58-A467-16586685A3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2"/>
            <a:ext cx="2743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B42C-894E-4F67-918F-BBED2D13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8EA31-950D-4488-B09C-BED44A87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38" y="2424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C349DF-BA2A-4EFF-92E5-55223B239F59}"/>
                  </a:ext>
                </a:extLst>
              </p:cNvPr>
              <p:cNvSpPr txBox="1"/>
              <p:nvPr/>
            </p:nvSpPr>
            <p:spPr>
              <a:xfrm>
                <a:off x="7316246" y="1532809"/>
                <a:ext cx="3264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taken a moving integral of fluxes within mechanical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1.12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degrees along mechanical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pieces.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C349DF-BA2A-4EFF-92E5-55223B239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246" y="1532809"/>
                <a:ext cx="3264406" cy="1200329"/>
              </a:xfrm>
              <a:prstGeom prst="rect">
                <a:avLst/>
              </a:prstGeom>
              <a:blipFill>
                <a:blip r:embed="rId4"/>
                <a:stretch>
                  <a:fillRect l="-1493" t="-2538" r="-14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9BF871-B156-4BC9-B7A1-D795B1CA6334}"/>
              </a:ext>
            </a:extLst>
          </p:cNvPr>
          <p:cNvCxnSpPr>
            <a:cxnSpLocks/>
          </p:cNvCxnSpPr>
          <p:nvPr/>
        </p:nvCxnSpPr>
        <p:spPr>
          <a:xfrm>
            <a:off x="6630446" y="1136276"/>
            <a:ext cx="68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3EA2B4-2F85-481A-B0A0-2F0A807DE88D}"/>
              </a:ext>
            </a:extLst>
          </p:cNvPr>
          <p:cNvCxnSpPr>
            <a:cxnSpLocks/>
          </p:cNvCxnSpPr>
          <p:nvPr/>
        </p:nvCxnSpPr>
        <p:spPr>
          <a:xfrm>
            <a:off x="7316246" y="1136276"/>
            <a:ext cx="0" cy="19933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5CB56-48B7-4C56-B8E4-0D9CAE73BC39}"/>
              </a:ext>
            </a:extLst>
          </p:cNvPr>
          <p:cNvCxnSpPr/>
          <p:nvPr/>
        </p:nvCxnSpPr>
        <p:spPr>
          <a:xfrm flipH="1">
            <a:off x="6630446" y="312966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AF50CD2-B4EB-41FA-B37B-68C829D36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752" y="10519288"/>
            <a:ext cx="8572500" cy="476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72B2AD-AD0D-4F2E-A61B-C23695647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752" y="15281788"/>
            <a:ext cx="8572500" cy="476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62E98F-5CEA-40C0-BC3D-4B297EB1B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298" y="19914566"/>
            <a:ext cx="8572500" cy="476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C64810-3952-408B-8F4A-AB20EFC93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404" y="4894326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0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8EA31-950D-4488-B09C-BED44A87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38" y="2424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C349DF-BA2A-4EFF-92E5-55223B239F59}"/>
                  </a:ext>
                </a:extLst>
              </p:cNvPr>
              <p:cNvSpPr txBox="1"/>
              <p:nvPr/>
            </p:nvSpPr>
            <p:spPr>
              <a:xfrm>
                <a:off x="7316246" y="1532809"/>
                <a:ext cx="3264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taken a moving integral of fluxes within mechanical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1.12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degrees along mechanical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pieces.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C349DF-BA2A-4EFF-92E5-55223B239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246" y="1532809"/>
                <a:ext cx="3264406" cy="1200329"/>
              </a:xfrm>
              <a:prstGeom prst="rect">
                <a:avLst/>
              </a:prstGeom>
              <a:blipFill>
                <a:blip r:embed="rId4"/>
                <a:stretch>
                  <a:fillRect l="-1493" t="-2538" r="-14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9BF871-B156-4BC9-B7A1-D795B1CA6334}"/>
              </a:ext>
            </a:extLst>
          </p:cNvPr>
          <p:cNvCxnSpPr>
            <a:cxnSpLocks/>
          </p:cNvCxnSpPr>
          <p:nvPr/>
        </p:nvCxnSpPr>
        <p:spPr>
          <a:xfrm>
            <a:off x="6630446" y="1136276"/>
            <a:ext cx="68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3EA2B4-2F85-481A-B0A0-2F0A807DE88D}"/>
              </a:ext>
            </a:extLst>
          </p:cNvPr>
          <p:cNvCxnSpPr>
            <a:cxnSpLocks/>
          </p:cNvCxnSpPr>
          <p:nvPr/>
        </p:nvCxnSpPr>
        <p:spPr>
          <a:xfrm>
            <a:off x="7316246" y="1136276"/>
            <a:ext cx="0" cy="19933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5CB56-48B7-4C56-B8E4-0D9CAE73BC39}"/>
              </a:ext>
            </a:extLst>
          </p:cNvPr>
          <p:cNvCxnSpPr/>
          <p:nvPr/>
        </p:nvCxnSpPr>
        <p:spPr>
          <a:xfrm flipH="1">
            <a:off x="6630446" y="312966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0C64810-3952-408B-8F4A-AB20EFC93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4" y="4894326"/>
            <a:ext cx="8572500" cy="47625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019D13-0D50-4E29-8128-E0C80FC6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81649"/>
              </p:ext>
            </p:extLst>
          </p:nvPr>
        </p:nvGraphicFramePr>
        <p:xfrm>
          <a:off x="1221856" y="9656826"/>
          <a:ext cx="8278048" cy="8413451"/>
        </p:xfrm>
        <a:graphic>
          <a:graphicData uri="http://schemas.openxmlformats.org/drawingml/2006/table">
            <a:tbl>
              <a:tblPr/>
              <a:tblGrid>
                <a:gridCol w="1928052">
                  <a:extLst>
                    <a:ext uri="{9D8B030D-6E8A-4147-A177-3AD203B41FA5}">
                      <a16:colId xmlns:a16="http://schemas.microsoft.com/office/drawing/2014/main" val="2308271965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846309818"/>
                    </a:ext>
                  </a:extLst>
                </a:gridCol>
                <a:gridCol w="1005940">
                  <a:extLst>
                    <a:ext uri="{9D8B030D-6E8A-4147-A177-3AD203B41FA5}">
                      <a16:colId xmlns:a16="http://schemas.microsoft.com/office/drawing/2014/main" val="2169304863"/>
                    </a:ext>
                  </a:extLst>
                </a:gridCol>
                <a:gridCol w="1005940">
                  <a:extLst>
                    <a:ext uri="{9D8B030D-6E8A-4147-A177-3AD203B41FA5}">
                      <a16:colId xmlns:a16="http://schemas.microsoft.com/office/drawing/2014/main" val="2643047016"/>
                    </a:ext>
                  </a:extLst>
                </a:gridCol>
                <a:gridCol w="1005940">
                  <a:extLst>
                    <a:ext uri="{9D8B030D-6E8A-4147-A177-3AD203B41FA5}">
                      <a16:colId xmlns:a16="http://schemas.microsoft.com/office/drawing/2014/main" val="3509842330"/>
                    </a:ext>
                  </a:extLst>
                </a:gridCol>
                <a:gridCol w="1005940">
                  <a:extLst>
                    <a:ext uri="{9D8B030D-6E8A-4147-A177-3AD203B41FA5}">
                      <a16:colId xmlns:a16="http://schemas.microsoft.com/office/drawing/2014/main" val="1752033045"/>
                    </a:ext>
                  </a:extLst>
                </a:gridCol>
                <a:gridCol w="1005940">
                  <a:extLst>
                    <a:ext uri="{9D8B030D-6E8A-4147-A177-3AD203B41FA5}">
                      <a16:colId xmlns:a16="http://schemas.microsoft.com/office/drawing/2014/main" val="3917678684"/>
                    </a:ext>
                  </a:extLst>
                </a:gridCol>
              </a:tblGrid>
              <a:tr h="290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Harmonic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Ph-A Mag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Ph-A 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Ph-B Mag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Ph-B 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Ph-C Mag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Ph-C 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76608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2.79E-05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716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0.000274186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-107.107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-137.169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53942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0.002111726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-92.9266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-44.572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011364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0.001963435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-136.865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-60.1689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24.30482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60572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0.217024656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0.862882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0.216918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120.0312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0.216934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-120.848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62912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0.004516958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178.8916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-37.155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221577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0.003174799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-25.3587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151.1677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98080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0.00119653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137.1762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-29.4125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175.4718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10314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0.000119946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-174.242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-75.0865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64.57197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18231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0.006542314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1.352404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0.006642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-2.35749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0.006655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-3.42325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7178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-32.4231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80.7043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33045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0.004659133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178.9431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54.54455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0.004541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-68.2642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11934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-17.1964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-85.0832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9.04E-05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98.75723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70785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0.003213554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175.2323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0.003277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-70.8399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0.003245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44.87576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41789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-10.3809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-149.275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429869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0.001286263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172.2542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166.243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0.001355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157.5061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80126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-42.2839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-62.7502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43.02283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88175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0.000350598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12.42412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0.000343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-112.674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109.8139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17384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-59.4161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-123.631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83.64054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500880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0.00064224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18.12073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0.000593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129.2499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0.000575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-125.128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87610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-39.9239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44582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0.000545082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10.4251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-2.6766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-10.0731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18098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-63.1575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-104.597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103.1708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220893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0.000288798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43.20216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0.000316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-85.74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0.000321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140.5949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5784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-76.2668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35.22099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52.55395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89705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0.000130671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52.81952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161.7894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0.000144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-99.0525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39222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-141.536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25.20213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77160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0.000128305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142.3133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123.1751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104.4241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67946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061D1-A52F-4AA5-A5BE-494DFFC8E1FE}"/>
              </a:ext>
            </a:extLst>
          </p:cNvPr>
          <p:cNvCxnSpPr>
            <a:cxnSpLocks/>
          </p:cNvCxnSpPr>
          <p:nvPr/>
        </p:nvCxnSpPr>
        <p:spPr>
          <a:xfrm>
            <a:off x="8277379" y="21686183"/>
            <a:ext cx="14112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7D7FB-C099-4D86-81FF-5C197983C641}"/>
                  </a:ext>
                </a:extLst>
              </p:cNvPr>
              <p:cNvSpPr txBox="1"/>
              <p:nvPr/>
            </p:nvSpPr>
            <p:spPr>
              <a:xfrm>
                <a:off x="9688589" y="21545843"/>
                <a:ext cx="204594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7D7FB-C099-4D86-81FF-5C197983C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589" y="21545843"/>
                <a:ext cx="2045945" cy="299249"/>
              </a:xfrm>
              <a:prstGeom prst="rect">
                <a:avLst/>
              </a:prstGeom>
              <a:blipFill>
                <a:blip r:embed="rId6"/>
                <a:stretch>
                  <a:fillRect l="-2083" r="-208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EAFB5FA-39C8-494F-8DC2-A06A25EE3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856" y="18828683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9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289</Words>
  <Application>Microsoft Office PowerPoint</Application>
  <PresentationFormat>Custom</PresentationFormat>
  <Paragraphs>208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2023-02-27T13:23:10Z</dcterms:created>
  <dcterms:modified xsi:type="dcterms:W3CDTF">2023-02-28T07:29:09Z</dcterms:modified>
</cp:coreProperties>
</file>