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B592-D785-4149-A5D0-6B932E37E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5E830-BDDE-4687-A28B-65744B7D8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C792-6EDD-431E-9715-37B933B2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949F-EFEA-4737-9A24-2036E9F7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B0A0-5195-4DC8-875A-36138D85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0E28-8C26-4071-8EAA-BE3565E3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77AFE-F899-4A2B-B2BA-A35CC8E2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1A90-C5C7-417C-9ED3-E94CFCF4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7CD9-EE74-4A91-84E8-7F422E6A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EE2C-279B-4C24-BB3E-48559E0D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BBD72-4239-4120-94D8-FFA72C300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C2A18-0E6C-4292-8F17-75F6770D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D39A-6D66-4BA8-BDEF-E7113686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DDB3-1EFF-442D-A4EF-3F3AFFD8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0F71-FBEB-4861-B56C-8DC58DCF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854C-A5B7-41F7-8D4F-1CA1BA5B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5022-21E2-4FC2-BD8F-A251D09F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B8DE-9894-451B-8A27-AA3FE85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D69F-06BE-4C09-A4F9-8C2396AC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B642-39B1-4E7D-8E02-322420FA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BEB6-14C8-4EDC-B092-A8038F48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40A5-904F-40C6-8F96-CA33F554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D6B9-BE82-4E06-9C69-9703B517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27E1-8B87-42CA-936D-BFC7128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D509-7634-48E0-809A-876D9829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454A-7FFF-41B4-9F28-9B96EFE2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256E-865B-49B0-827F-EA6ADA172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53CC-94A2-4297-830B-F4E83E5C2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F624-E1D4-489E-9B8E-75D64C95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F88F1-D909-4947-8B79-A3A18620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A66F-98B2-4D28-919F-4E83B725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0DB2-4C5C-48CA-B3C0-DC505437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63D1-1492-4712-B80C-7DF990D5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FE88D-7332-4142-B6AC-66559053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5EDA8-E741-4931-BDCE-867C2AEA6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210FA-AF75-4BAF-BE9F-803C31D0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1EDB6-20A1-4F41-8F3D-817033E1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4FD5E-D8F5-4F75-9472-46BA2D7B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ABB6B-D514-4C37-8EC3-4A571F7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6CC4-D8C6-4C69-905E-688FE326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3AF4C-E947-4256-95EA-76419EAC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CBE11-05D6-4C1E-A821-5B500809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B4B9F-A1D3-481A-942B-B3AFF856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D9F21-F828-4EF7-920D-3F5174EA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2E41B-AB89-4EAD-905B-5AF88C28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FA9E4-5499-4477-BEF8-FB852B0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0DFC-0E9A-4123-A4F0-3AF79632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29FE-AE81-4AA4-BE23-6CAA6A56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E019-0DC2-438C-A1D5-E03023CE6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3DCF4-3314-4829-9B78-DFF44343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85221-BB91-434F-9D66-5C943F04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4838-DF41-4055-A694-DE199B0A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3A1D-3CC4-44D2-9A00-A8B48689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6FC01-FA5C-4F41-9BC7-C393D9C44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3F0C4-8BED-4BEA-A165-DCEACD14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FD09-48C1-40DA-B3BB-E2E73832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1E83-570A-41BE-B528-E1A6267C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F0411-C0C2-47ED-AFC7-A2673C62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E5072-A98F-4168-AB09-F88A1277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36813-C70B-4A5B-BF9E-313C099D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FC3D-B945-4052-9DA7-D1377295A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0022-58BC-4421-9D1D-CB9BD1CCA3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6D18-8D17-4BAB-ABA6-1AD0C1A77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D391-8F18-4AA4-8E85-1418930D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03D48-B393-46AE-A87E-A21C7412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74" y="289080"/>
            <a:ext cx="4450672" cy="3338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51DE38-1EDB-4611-B461-5605A6C2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98" y="289080"/>
            <a:ext cx="4450672" cy="3338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D5E989-598C-4D3D-B919-3B98D59FC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782" y="3663709"/>
            <a:ext cx="4259055" cy="3194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352FF-439B-4377-9ADB-4C842B38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63" y="3627084"/>
            <a:ext cx="4259055" cy="31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0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0980C2-6A02-4112-AF9B-D8AEF735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9" y="0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E786A-7AB4-43DD-8FDF-6B6D519F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79" y="0"/>
            <a:ext cx="5334000" cy="400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597F13-6E83-4EEB-A0C2-6C001EE4E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949" y="4174725"/>
            <a:ext cx="3424560" cy="25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850A9-615A-4067-ADF3-8166A4C1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86" y="183933"/>
            <a:ext cx="4318250" cy="3238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556C8-0785-4A53-AC35-11DA97A6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36" y="3435380"/>
            <a:ext cx="4516515" cy="3387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960B5-390D-4461-95B6-0A22ECC27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36" y="190313"/>
            <a:ext cx="4216893" cy="3162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01276-F5A7-4205-BFA4-CAB23717A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86" y="3511397"/>
            <a:ext cx="4318250" cy="32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1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</cp:revision>
  <dcterms:created xsi:type="dcterms:W3CDTF">2023-01-29T17:14:40Z</dcterms:created>
  <dcterms:modified xsi:type="dcterms:W3CDTF">2023-01-31T09:17:19Z</dcterms:modified>
</cp:coreProperties>
</file>