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394F-F31F-42FA-82EC-646E2CCDE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6029D-8F61-49AD-AC24-2BB46C657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23776-F5AC-49A9-8642-C01421CB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8321-2E90-4FF6-9F87-B94D5CFD87A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B9A8C-7FE4-402B-B462-3F63D38F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EA681-73F7-498B-B6BC-7ED607A6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CDD9-EB0F-45D7-B4B3-F7496C90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5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8187-9858-41AC-95D1-DFDD5FAE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6715F-B688-45CB-9368-7AFEDDBE6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64FD3-601B-49D2-80B2-FD2037C6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8321-2E90-4FF6-9F87-B94D5CFD87A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D515-167A-4870-9A53-4A77C5F8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D7C91-1493-4AB7-94D8-24BCE898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CDD9-EB0F-45D7-B4B3-F7496C90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4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7F095-DA6F-4D7C-B7DB-6B402A4AC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997FA-2CFC-4A32-A4C2-B34F04A25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B7264-64EB-45A8-B890-AE87C5F4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8321-2E90-4FF6-9F87-B94D5CFD87A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FCBD-4EF9-4F88-87C5-EDF5F0B4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751F4-8A6F-4897-8069-403FCA05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CDD9-EB0F-45D7-B4B3-F7496C90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1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2C89-EC82-4960-A345-E327049F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9CBB-1F0F-43FA-BA4E-A72A478C5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30B5-0420-4123-BFBC-4D852E5A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8321-2E90-4FF6-9F87-B94D5CFD87A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1408F-8719-4D9B-B6B8-5217C18D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62B28-D3CC-4A24-8442-DD5C7456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CDD9-EB0F-45D7-B4B3-F7496C90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C7A1-CC01-425E-A3AF-74939971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81B1C-629E-4FCE-91BE-2997CB9A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F03DA-E8AB-49FD-8E2C-A3B4C0FC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8321-2E90-4FF6-9F87-B94D5CFD87A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0A03F-93F0-42EC-9540-C5F82160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6392-E79C-4029-BE6E-29E11A76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CDD9-EB0F-45D7-B4B3-F7496C90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16D-A28F-4E0A-8FE7-1AA9700F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D1ECD-A6AA-4B48-9449-A97F2068D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3971A-3981-489C-A433-E4033141E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77C53-CA23-44C6-BF72-A636682F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8321-2E90-4FF6-9F87-B94D5CFD87A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2E35B-D44D-405B-9FBF-5FF3C422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A2A6-4637-4183-9268-9955AE11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CDD9-EB0F-45D7-B4B3-F7496C90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85B1-549C-41E7-8B19-E4AAC692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0D2DB-DBA6-449F-8301-2BAA5658E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F4DFF-5C2F-4916-8B4E-EEEE8DF02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BF846-8D55-4CEB-93F3-2BCD73177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16AC1-7A5F-4F83-AB1B-BF0C86F3B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EE2EA-F86B-437D-862D-2A1C7775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8321-2E90-4FF6-9F87-B94D5CFD87A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C16D4-2C6A-4C3E-A6CD-5AE9906D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0D76B-681E-44D2-AC30-B8BBED1F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CDD9-EB0F-45D7-B4B3-F7496C90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EDA8-F5B0-4A1B-8FC8-3B47FDD3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3E678-E1BC-4CDD-9BD6-4CD0DA01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8321-2E90-4FF6-9F87-B94D5CFD87A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136B5-11DB-4FC7-B8E6-160ED876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70815-FC76-4317-970C-B9207848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CDD9-EB0F-45D7-B4B3-F7496C90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9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D89DD-46C3-4525-A861-626F956D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8321-2E90-4FF6-9F87-B94D5CFD87A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73811-D063-4057-9D7E-088BFF23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BFD10-5987-471D-8DB0-BB2F062F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CDD9-EB0F-45D7-B4B3-F7496C90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8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8A68-51FF-452D-8CCB-CDA893CC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5F41D-1162-49B8-9DA0-D5F4F504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9E617-22EB-4873-9A43-502F0616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46B89-5AC0-45F8-810C-C657C561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8321-2E90-4FF6-9F87-B94D5CFD87A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E7CD7-BF73-4701-992D-FF047B3E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DE0AA-DC86-434D-B911-D3E89951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CDD9-EB0F-45D7-B4B3-F7496C90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4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D231-58DB-467D-B170-DB5E27E5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6B035-048B-41A0-99B1-DF08760DB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6D3C8-90AE-4A40-AA52-4CC29799C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FB90E-CE9C-41E8-BCC8-1DA04DD7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8321-2E90-4FF6-9F87-B94D5CFD87A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05989-2370-4EAC-92F5-8B8463DB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4F023-A76F-498D-A38C-D5E2D4AE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CDD9-EB0F-45D7-B4B3-F7496C90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A6153-1D22-4A31-8C12-092B34BF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81D5E-2BCB-402E-B03A-F4DF20324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D19A-046B-4D88-92A5-21EEDEE43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8321-2E90-4FF6-9F87-B94D5CFD87A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CF7E-E8D9-4886-A194-C82688D95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CF827-EFA2-423C-A3CD-326D9307E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DCDD9-EB0F-45D7-B4B3-F7496C90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07AE9EB-5A8C-455F-AFFC-93BF9CB06786}"/>
              </a:ext>
            </a:extLst>
          </p:cNvPr>
          <p:cNvGrpSpPr/>
          <p:nvPr/>
        </p:nvGrpSpPr>
        <p:grpSpPr>
          <a:xfrm>
            <a:off x="1264677" y="612559"/>
            <a:ext cx="3591408" cy="2729043"/>
            <a:chOff x="1087123" y="613399"/>
            <a:chExt cx="7181850" cy="5418137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1264D12C-F44B-49BF-B275-98FF395A59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0051045"/>
                </p:ext>
              </p:extLst>
            </p:nvPr>
          </p:nvGraphicFramePr>
          <p:xfrm>
            <a:off x="1087123" y="613399"/>
            <a:ext cx="7181850" cy="541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Acrobat Document" r:id="rId3" imgW="20592913" imgH="15535108" progId="Acrobat.Document.DC">
                    <p:embed/>
                  </p:oleObj>
                </mc:Choice>
                <mc:Fallback>
                  <p:oleObj name="Acrobat Document" r:id="rId3" imgW="20592913" imgH="15535108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87123" y="613399"/>
                          <a:ext cx="7181850" cy="5418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7B0EFB-1CB6-49FD-A01D-819E12104ECC}"/>
                </a:ext>
              </a:extLst>
            </p:cNvPr>
            <p:cNvSpPr/>
            <p:nvPr/>
          </p:nvSpPr>
          <p:spPr>
            <a:xfrm>
              <a:off x="2600177" y="726100"/>
              <a:ext cx="1305016" cy="46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941DA3-F6BB-4E2D-8132-D8699F131F40}"/>
              </a:ext>
            </a:extLst>
          </p:cNvPr>
          <p:cNvGrpSpPr/>
          <p:nvPr/>
        </p:nvGrpSpPr>
        <p:grpSpPr>
          <a:xfrm>
            <a:off x="4981360" y="612559"/>
            <a:ext cx="3591408" cy="2729043"/>
            <a:chOff x="5185546" y="719877"/>
            <a:chExt cx="6334125" cy="4848225"/>
          </a:xfrm>
        </p:grpSpPr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45A5143B-C894-414E-BB94-2117496AC6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9920565"/>
                </p:ext>
              </p:extLst>
            </p:nvPr>
          </p:nvGraphicFramePr>
          <p:xfrm>
            <a:off x="5185546" y="719877"/>
            <a:ext cx="6334125" cy="4848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Acrobat Document" r:id="rId5" imgW="6333825" imgH="4848096" progId="Acrobat.Document.DC">
                    <p:embed/>
                  </p:oleObj>
                </mc:Choice>
                <mc:Fallback>
                  <p:oleObj name="Acrobat Document" r:id="rId5" imgW="6333825" imgH="4848096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185546" y="719877"/>
                          <a:ext cx="6334125" cy="4848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223F37-3DD9-464E-A3CC-F92654A0B764}"/>
                </a:ext>
              </a:extLst>
            </p:cNvPr>
            <p:cNvSpPr/>
            <p:nvPr/>
          </p:nvSpPr>
          <p:spPr>
            <a:xfrm>
              <a:off x="6791416" y="956446"/>
              <a:ext cx="905523" cy="2365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2B11CBE-6240-4F4E-B6A3-6519693D6996}"/>
              </a:ext>
            </a:extLst>
          </p:cNvPr>
          <p:cNvSpPr txBox="1"/>
          <p:nvPr/>
        </p:nvSpPr>
        <p:spPr>
          <a:xfrm>
            <a:off x="2547892" y="3267417"/>
            <a:ext cx="745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1BA37-19C2-4705-96D1-7527BC3926A8}"/>
              </a:ext>
            </a:extLst>
          </p:cNvPr>
          <p:cNvSpPr txBox="1"/>
          <p:nvPr/>
        </p:nvSpPr>
        <p:spPr>
          <a:xfrm>
            <a:off x="6304625" y="3267417"/>
            <a:ext cx="745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5834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A75D-61C5-4070-97B7-70836E34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D1AE2-1A5C-4C05-AB25-95F1D1BF2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6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Acrobat Document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6</cp:revision>
  <dcterms:created xsi:type="dcterms:W3CDTF">2022-08-09T20:08:14Z</dcterms:created>
  <dcterms:modified xsi:type="dcterms:W3CDTF">2022-08-10T10:21:12Z</dcterms:modified>
</cp:coreProperties>
</file>