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4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2BC2-CCEF-4F2B-80DA-B673B7F0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F0513-8B84-40A6-AFCD-08DDC8E19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3612-09AB-4AEF-BD06-B51D86D2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87E0-F79E-4DCB-8F11-0115CE6E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4967-CA57-46C0-9DB7-00E741FC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0D48-BD81-4085-A2B2-413B77B6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1E3E9-8DB9-487A-8C25-7F80E11BD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7A04-0331-48BD-ACD8-6ED84EC6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EAC3-BC63-4853-A202-E98F1549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DB5E-9DDC-4EB9-B141-82585DC7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F179B-2D72-400F-A904-5A4E03D12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3C392-CC41-488E-995E-DC1F9445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C56A-CC3F-4782-92DF-B260D4CD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5FDE-6311-4C91-92C0-1AD3D12D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894A-90D6-4149-8CCE-C4DC0B2F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0DDF-A1FF-47FB-9CE0-31BB52CF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79F9-A344-4FCD-8E7A-6C3A275B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98F8-33AD-49EA-949D-DED18191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7406-C130-4516-A6A5-C82D71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B8C3-8F89-4B3B-BA52-7132220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FEDC-208D-4CA3-8F4D-028F0DF7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048C1-B9C6-4BE4-B83B-AB728FCD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4457-F97F-493F-A4EE-EAEAEE5F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4688-8E71-41EC-8231-56F782F2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4C43-7974-47AF-A4AC-7BE91A3B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8DB-C311-4490-A03E-3E35027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F13F-2F86-40DD-9BB2-5D88A2F2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9F5F-D908-4C09-B183-3048903EA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F818-1186-434F-9852-15F4BDA5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F31D-C812-4D65-B3F1-6A25157F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2BF0-8C6D-434C-98BB-33DAB0E1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59E8-6716-4A86-8ED2-FF60D3C8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B8EA-EF97-42DC-9E02-3A6B1813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2382D-0E6B-432E-864C-2381049D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7CD6B-708B-4CB8-94A8-CD1A5573B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FA405-92B8-4873-BADE-FE29E422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37387-71EB-412A-97FA-E1BCFD8B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B18C1-78C6-4D53-96ED-6BBC9813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221D-84EC-4A14-99A3-2EA5E078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0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4080-8646-417E-8665-6DE14B8E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7F20D-972E-4248-875A-546E090C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BBEBB-6B9A-4A6F-9DCD-ACDE5840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6CF7B-A703-44B9-967F-0A8547A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BDBBC-EC6E-49A4-903A-269C8CF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C3D73-AB92-4F11-A0E5-DCEA5203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22022-D595-4F62-BB7D-5AAD0BEA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6651-2E44-41AD-B0A2-90EE8452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8C07-62C6-4315-B034-06716E44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55BB5-159A-4F78-9151-82E5EB92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E2929-4867-41C1-B3F1-6F06BA1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80AA-4DBB-4EA3-A62F-D8DE87E6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D5A9-CFD2-476A-BB2B-5B4D1420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AED3-648F-4345-8400-C149898E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2E45E-B7F6-4247-B73F-9E5702175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5012C-3C2F-4B2B-8A5D-49F5E9CA8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C6E6-7684-4F2E-9C03-5BAB544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226F-0C94-4D5D-B3A1-F1630AEF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36A3A-178B-4255-B969-3119FB17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CD0E1-4AC5-4458-B7BD-7BF54243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B336-17DA-4D68-AF8E-57FAB905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5A07-73F9-47D7-88F0-B32316D43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7F7D-BA7B-4510-8995-2B98A2CF80B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3291-D8DA-4540-BB33-5007F86AA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AEED-9410-4DD2-85FA-E64A16B96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82D7-E9C0-418C-BE2E-883D2EC6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4D67FC-91E4-4D78-930E-E9BF0300A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3" t="33560" r="3475" b="32320"/>
          <a:stretch/>
        </p:blipFill>
        <p:spPr>
          <a:xfrm>
            <a:off x="2671303" y="1426464"/>
            <a:ext cx="7330405" cy="1490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5663C3-C2AD-436C-BB76-3CE6F7320884}"/>
              </a:ext>
            </a:extLst>
          </p:cNvPr>
          <p:cNvSpPr txBox="1"/>
          <p:nvPr/>
        </p:nvSpPr>
        <p:spPr>
          <a:xfrm>
            <a:off x="6096000" y="251662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7DC378-9308-4895-A19D-FE607DE28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9" t="43470" r="1925" b="42568"/>
          <a:stretch/>
        </p:blipFill>
        <p:spPr>
          <a:xfrm flipV="1">
            <a:off x="2500311" y="2962662"/>
            <a:ext cx="7672387" cy="623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BD5039-CEF7-4B66-A9C8-61A01624B211}"/>
              </a:ext>
            </a:extLst>
          </p:cNvPr>
          <p:cNvSpPr txBox="1"/>
          <p:nvPr/>
        </p:nvSpPr>
        <p:spPr>
          <a:xfrm>
            <a:off x="6096000" y="3564981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9B1A1-CDCA-40BE-A9AA-179E227FA41B}"/>
              </a:ext>
            </a:extLst>
          </p:cNvPr>
          <p:cNvSpPr txBox="1"/>
          <p:nvPr/>
        </p:nvSpPr>
        <p:spPr>
          <a:xfrm>
            <a:off x="4333874" y="142646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ABD9D2-CE16-4D09-8E7B-619FB38BE6DE}"/>
              </a:ext>
            </a:extLst>
          </p:cNvPr>
          <p:cNvSpPr txBox="1"/>
          <p:nvPr/>
        </p:nvSpPr>
        <p:spPr>
          <a:xfrm>
            <a:off x="7934324" y="142646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20094-2C9D-4037-921A-F42EE5111D07}"/>
              </a:ext>
            </a:extLst>
          </p:cNvPr>
          <p:cNvSpPr txBox="1"/>
          <p:nvPr/>
        </p:nvSpPr>
        <p:spPr>
          <a:xfrm>
            <a:off x="4391023" y="194326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3D9B0D-3E5F-4027-B9B9-D9ED9A8073E7}"/>
              </a:ext>
            </a:extLst>
          </p:cNvPr>
          <p:cNvSpPr txBox="1"/>
          <p:nvPr/>
        </p:nvSpPr>
        <p:spPr>
          <a:xfrm>
            <a:off x="7434261" y="198703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B94AA3-6FB3-49CC-B002-B840B4CA59A9}"/>
              </a:ext>
            </a:extLst>
          </p:cNvPr>
          <p:cNvCxnSpPr>
            <a:cxnSpLocks/>
          </p:cNvCxnSpPr>
          <p:nvPr/>
        </p:nvCxnSpPr>
        <p:spPr>
          <a:xfrm>
            <a:off x="6336505" y="1611130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118EDC-F188-465B-A5C3-CE0083A6B85F}"/>
              </a:ext>
            </a:extLst>
          </p:cNvPr>
          <p:cNvSpPr txBox="1"/>
          <p:nvPr/>
        </p:nvSpPr>
        <p:spPr>
          <a:xfrm>
            <a:off x="5949315" y="133413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FC934-0E26-4E13-995B-D47110655C58}"/>
              </a:ext>
            </a:extLst>
          </p:cNvPr>
          <p:cNvSpPr txBox="1"/>
          <p:nvPr/>
        </p:nvSpPr>
        <p:spPr>
          <a:xfrm>
            <a:off x="4000498" y="257046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MSR</a:t>
            </a:r>
            <a:endParaRPr lang="en-US" sz="1200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0B505-3329-4AE2-8B7D-E4631947CA41}"/>
              </a:ext>
            </a:extLst>
          </p:cNvPr>
          <p:cNvSpPr txBox="1"/>
          <p:nvPr/>
        </p:nvSpPr>
        <p:spPr>
          <a:xfrm>
            <a:off x="3994067" y="3632175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MSR</a:t>
            </a:r>
            <a:endParaRPr lang="en-US" sz="1200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2AAD3E-4E66-46EE-AB2B-4F5F924612F1}"/>
              </a:ext>
            </a:extLst>
          </p:cNvPr>
          <p:cNvCxnSpPr>
            <a:cxnSpLocks/>
          </p:cNvCxnSpPr>
          <p:nvPr/>
        </p:nvCxnSpPr>
        <p:spPr>
          <a:xfrm>
            <a:off x="4317203" y="2916936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0DDD5B-A637-4576-8FF3-5CAC7C96591E}"/>
              </a:ext>
            </a:extLst>
          </p:cNvPr>
          <p:cNvCxnSpPr>
            <a:cxnSpLocks/>
          </p:cNvCxnSpPr>
          <p:nvPr/>
        </p:nvCxnSpPr>
        <p:spPr>
          <a:xfrm flipV="1">
            <a:off x="4317203" y="3498950"/>
            <a:ext cx="0" cy="174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6A1D2E-D783-487B-9FFA-E3F883A38A86}"/>
              </a:ext>
            </a:extLst>
          </p:cNvPr>
          <p:cNvCxnSpPr>
            <a:cxnSpLocks/>
          </p:cNvCxnSpPr>
          <p:nvPr/>
        </p:nvCxnSpPr>
        <p:spPr>
          <a:xfrm>
            <a:off x="7727153" y="3009269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1DB1D7-59E7-4B4E-88D6-17A71576AF4C}"/>
              </a:ext>
            </a:extLst>
          </p:cNvPr>
          <p:cNvSpPr txBox="1"/>
          <p:nvPr/>
        </p:nvSpPr>
        <p:spPr>
          <a:xfrm>
            <a:off x="7329486" y="267462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1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388D58-1962-413B-8AAB-C1805F90C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1" t="20621" r="3989" b="20621"/>
          <a:stretch/>
        </p:blipFill>
        <p:spPr>
          <a:xfrm>
            <a:off x="1168400" y="960205"/>
            <a:ext cx="9855200" cy="3464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16196F-6296-43D1-92F9-2DCC1DB55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46" r="88927" b="6264"/>
          <a:stretch/>
        </p:blipFill>
        <p:spPr>
          <a:xfrm>
            <a:off x="9743870" y="3548850"/>
            <a:ext cx="1178130" cy="9368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FCE45D-66E0-4180-BBAC-E300437CF182}"/>
              </a:ext>
            </a:extLst>
          </p:cNvPr>
          <p:cNvCxnSpPr>
            <a:cxnSpLocks/>
          </p:cNvCxnSpPr>
          <p:nvPr/>
        </p:nvCxnSpPr>
        <p:spPr>
          <a:xfrm flipV="1">
            <a:off x="6118628" y="4282185"/>
            <a:ext cx="0" cy="24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9FA0F3-85CA-4FAD-B7F0-4D97E0DECE72}"/>
              </a:ext>
            </a:extLst>
          </p:cNvPr>
          <p:cNvSpPr txBox="1"/>
          <p:nvPr/>
        </p:nvSpPr>
        <p:spPr>
          <a:xfrm>
            <a:off x="3286844" y="3431309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C6AA8-4077-4B75-93DF-B4704D96D902}"/>
              </a:ext>
            </a:extLst>
          </p:cNvPr>
          <p:cNvSpPr txBox="1"/>
          <p:nvPr/>
        </p:nvSpPr>
        <p:spPr>
          <a:xfrm>
            <a:off x="7695909" y="342900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19489-9748-4C55-8AAC-CC129B8BF0C3}"/>
              </a:ext>
            </a:extLst>
          </p:cNvPr>
          <p:cNvSpPr txBox="1"/>
          <p:nvPr/>
        </p:nvSpPr>
        <p:spPr>
          <a:xfrm>
            <a:off x="5496789" y="187967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MSR</a:t>
            </a:r>
            <a:endParaRPr lang="en-US" sz="1200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D5C76-329F-4374-99CB-DD365D929954}"/>
              </a:ext>
            </a:extLst>
          </p:cNvPr>
          <p:cNvSpPr txBox="1"/>
          <p:nvPr/>
        </p:nvSpPr>
        <p:spPr>
          <a:xfrm>
            <a:off x="5517372" y="2747575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MSR</a:t>
            </a:r>
            <a:endParaRPr lang="en-US" sz="1200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3D82E0-B5B1-44F1-A346-3B146461316F}"/>
              </a:ext>
            </a:extLst>
          </p:cNvPr>
          <p:cNvCxnSpPr>
            <a:cxnSpLocks/>
          </p:cNvCxnSpPr>
          <p:nvPr/>
        </p:nvCxnSpPr>
        <p:spPr>
          <a:xfrm flipV="1">
            <a:off x="4913283" y="2534507"/>
            <a:ext cx="0" cy="42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8D57C3-E8B1-4A37-8589-DB7D86ABC762}"/>
              </a:ext>
            </a:extLst>
          </p:cNvPr>
          <p:cNvSpPr txBox="1"/>
          <p:nvPr/>
        </p:nvSpPr>
        <p:spPr>
          <a:xfrm>
            <a:off x="4309195" y="2847662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9A4D0-2864-4FD8-B545-DB698BA71B46}"/>
              </a:ext>
            </a:extLst>
          </p:cNvPr>
          <p:cNvSpPr txBox="1"/>
          <p:nvPr/>
        </p:nvSpPr>
        <p:spPr>
          <a:xfrm>
            <a:off x="5517372" y="448574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931C5-7548-4391-B44C-95D3097440CA}"/>
              </a:ext>
            </a:extLst>
          </p:cNvPr>
          <p:cNvSpPr txBox="1"/>
          <p:nvPr/>
        </p:nvSpPr>
        <p:spPr>
          <a:xfrm>
            <a:off x="5517371" y="52474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10A51-C492-4252-A622-EB45CC70B179}"/>
              </a:ext>
            </a:extLst>
          </p:cNvPr>
          <p:cNvCxnSpPr>
            <a:cxnSpLocks/>
          </p:cNvCxnSpPr>
          <p:nvPr/>
        </p:nvCxnSpPr>
        <p:spPr>
          <a:xfrm>
            <a:off x="6118628" y="837912"/>
            <a:ext cx="2914" cy="274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41D22-2F75-474A-B9D0-7B8EEE5A9A12}"/>
              </a:ext>
            </a:extLst>
          </p:cNvPr>
          <p:cNvSpPr txBox="1"/>
          <p:nvPr/>
        </p:nvSpPr>
        <p:spPr>
          <a:xfrm>
            <a:off x="2786782" y="74496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4EC5F-E34B-4C27-86EB-76BF53E9AFD8}"/>
              </a:ext>
            </a:extLst>
          </p:cNvPr>
          <p:cNvSpPr txBox="1"/>
          <p:nvPr/>
        </p:nvSpPr>
        <p:spPr>
          <a:xfrm>
            <a:off x="8316044" y="775539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134B87-9053-496F-96DD-C8B36AB0E492}"/>
              </a:ext>
            </a:extLst>
          </p:cNvPr>
          <p:cNvCxnSpPr>
            <a:cxnSpLocks/>
          </p:cNvCxnSpPr>
          <p:nvPr/>
        </p:nvCxnSpPr>
        <p:spPr>
          <a:xfrm flipH="1">
            <a:off x="6239201" y="3798332"/>
            <a:ext cx="569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EEC4F-457F-4EA2-B076-E27A5D3B90DC}"/>
              </a:ext>
            </a:extLst>
          </p:cNvPr>
          <p:cNvSpPr txBox="1"/>
          <p:nvPr/>
        </p:nvSpPr>
        <p:spPr>
          <a:xfrm>
            <a:off x="6555441" y="3564920"/>
            <a:ext cx="159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Bent            end-windings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42729F-0774-4246-9E66-A63D570BBF5D}"/>
              </a:ext>
            </a:extLst>
          </p:cNvPr>
          <p:cNvCxnSpPr>
            <a:cxnSpLocks/>
          </p:cNvCxnSpPr>
          <p:nvPr/>
        </p:nvCxnSpPr>
        <p:spPr>
          <a:xfrm flipH="1">
            <a:off x="6017433" y="3888086"/>
            <a:ext cx="790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61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266F-40E2-4DAA-A740-7AC5B10E2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46" r="86982"/>
          <a:stretch/>
        </p:blipFill>
        <p:spPr>
          <a:xfrm>
            <a:off x="693159" y="4996872"/>
            <a:ext cx="1385023" cy="13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8</cp:revision>
  <dcterms:created xsi:type="dcterms:W3CDTF">2022-05-30T07:43:56Z</dcterms:created>
  <dcterms:modified xsi:type="dcterms:W3CDTF">2022-08-18T11:43:30Z</dcterms:modified>
</cp:coreProperties>
</file>