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4611-4726-4B94-9E83-0984D3588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6D59F-427A-4541-8A0F-717BDC81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2479-0463-45AB-887C-A20FDD44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6D67-63A9-4841-B890-73388750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0577-9283-4633-8431-1805BC4F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DE43-7388-48BC-9B44-63D7BEAD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F3895-BB3F-4E35-B831-2694DB040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9199-B5FD-4EE8-AC5D-856E5091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D9EFA-3CB7-4D57-8DDD-4864E94A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CD84-2CEF-48D4-84F7-6B8DB938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2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02412-D2E2-444B-A540-313674FC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B1DF4-F04A-491F-B5ED-3C4DEB241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3B8E-E198-4B53-B7BA-A91B7F52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9C23-97F8-4E36-9BD2-9EC2991F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9BBA-8F32-4CCC-8511-86CB91A9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625E-9482-4046-A4D0-12A3E327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F9D5-D4BD-48FC-8AB4-B9100DC0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8A05-F141-4009-8123-599BF5EF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BD82-6200-4EC2-8245-2DC824EC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5506-E6D1-4377-9C87-50D69357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16FE-04E2-4B74-9D90-4B038F45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2FB8C-5309-48B2-A6CB-D5AE3E08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512A-01BE-4FEA-B839-69D93B80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C27C-FDC7-4E3F-9264-671E491F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FDBB-8B1A-48A7-9F22-1B9C1ACB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F8C5-B34D-4D3E-BF0E-666456C5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BA01-D7D3-422D-8E2D-9137A9E86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26852-191E-41A6-813E-2F23AD1BC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1814E-5AEE-47C5-9444-30D0AADD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E53C-BA7C-4544-93E9-6BF2DC9B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FE81-F22E-4331-96E4-83880404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9D8B-ED59-44B1-8587-70176E91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9918-6D1F-4353-BF05-A94972CB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C398-E053-4504-9A31-70BC7FC3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AD03A-9564-41A8-B21F-9BF4560C0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6FEC4-6F45-432D-AC01-7E48BAAE4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2FF47-645E-4D0B-9E01-5DD68C4C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B9D75-0B87-427E-AA1A-3421396B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1321-2C5E-4394-A4E2-039E2BDC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3E0A-D7FA-4BEB-8DA0-2DCCA529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BE0A-D42F-46CA-A2C6-2E8E0927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13EDD-945C-45A4-8672-1A079C29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DEEA8-F404-4E7A-894A-D4258E89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5A063-83AE-4F00-A694-88B5E16E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B15D7-1C14-4711-B063-988B41BB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7D9CE-3BB3-44F3-9916-87872D79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96FF-EF09-4438-ABAE-2D9139DC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6A3F-4B1D-4ECB-A596-B80F0580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678E3-E3D6-4943-990E-5B3AF963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76AFA-517A-4E11-AAF2-C9550E37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39D7-ACAE-4B04-B162-94200560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CDBB5-F742-46EA-9BE9-A87189F3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6C42-D4C9-4FAE-8BD1-A2340E5B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D9DE3-CA3B-4BE5-AC40-48372F02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A932F-5EDF-471B-BD45-888265556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5CAB-F3FF-47A1-804A-D5EBA523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93541-CF47-456E-8BAD-E7C20B0F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85E61-DDD1-4517-BA04-14C13FE5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404DC-B1C4-4056-8912-43652C97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22B2-DDC7-44DB-B1EA-8848CF46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263A-36AB-4C30-87D8-5160F1683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7F47-C588-4F07-93BB-74189EE9055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6179-6270-44C8-A351-D612F7B24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155D-8A5A-48F9-8B1F-0199441C0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9183-B7D1-4874-A35C-AF1600C3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3219B-1FBA-43F9-A7EF-410F4B4D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12" y="686909"/>
            <a:ext cx="7620000" cy="381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12E09-9B07-41BD-B6B7-E515630B25E3}"/>
              </a:ext>
            </a:extLst>
          </p:cNvPr>
          <p:cNvCxnSpPr>
            <a:cxnSpLocks/>
          </p:cNvCxnSpPr>
          <p:nvPr/>
        </p:nvCxnSpPr>
        <p:spPr>
          <a:xfrm>
            <a:off x="3586162" y="686909"/>
            <a:ext cx="0" cy="254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865A38-44C5-4149-9431-9016D086A6D2}"/>
              </a:ext>
            </a:extLst>
          </p:cNvPr>
          <p:cNvCxnSpPr>
            <a:cxnSpLocks/>
          </p:cNvCxnSpPr>
          <p:nvPr/>
        </p:nvCxnSpPr>
        <p:spPr>
          <a:xfrm>
            <a:off x="2605087" y="686909"/>
            <a:ext cx="0" cy="254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0D8B4E-DBE6-44DF-B7A8-D16D0E3CBD73}"/>
              </a:ext>
            </a:extLst>
          </p:cNvPr>
          <p:cNvCxnSpPr>
            <a:cxnSpLocks/>
          </p:cNvCxnSpPr>
          <p:nvPr/>
        </p:nvCxnSpPr>
        <p:spPr>
          <a:xfrm>
            <a:off x="6543675" y="686909"/>
            <a:ext cx="0" cy="254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8B416-8BAF-4BF5-A20B-355E8771AF81}"/>
              </a:ext>
            </a:extLst>
          </p:cNvPr>
          <p:cNvCxnSpPr>
            <a:cxnSpLocks/>
          </p:cNvCxnSpPr>
          <p:nvPr/>
        </p:nvCxnSpPr>
        <p:spPr>
          <a:xfrm>
            <a:off x="8507120" y="686909"/>
            <a:ext cx="0" cy="254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952734-FBA1-4E7D-877B-B0BA18878307}"/>
              </a:ext>
            </a:extLst>
          </p:cNvPr>
          <p:cNvCxnSpPr>
            <a:cxnSpLocks/>
          </p:cNvCxnSpPr>
          <p:nvPr/>
        </p:nvCxnSpPr>
        <p:spPr>
          <a:xfrm>
            <a:off x="2652713" y="814067"/>
            <a:ext cx="8858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A6D1E5-B13D-483B-B351-F3746745E772}"/>
              </a:ext>
            </a:extLst>
          </p:cNvPr>
          <p:cNvCxnSpPr>
            <a:cxnSpLocks/>
          </p:cNvCxnSpPr>
          <p:nvPr/>
        </p:nvCxnSpPr>
        <p:spPr>
          <a:xfrm>
            <a:off x="3619500" y="814067"/>
            <a:ext cx="287178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C968B7-D346-4676-A2DD-3BC3C7F6A33E}"/>
              </a:ext>
            </a:extLst>
          </p:cNvPr>
          <p:cNvCxnSpPr>
            <a:cxnSpLocks/>
          </p:cNvCxnSpPr>
          <p:nvPr/>
        </p:nvCxnSpPr>
        <p:spPr>
          <a:xfrm>
            <a:off x="6604000" y="813746"/>
            <a:ext cx="1903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3097E4B-ED72-4E6F-B00C-84087A256263}"/>
              </a:ext>
            </a:extLst>
          </p:cNvPr>
          <p:cNvSpPr/>
          <p:nvPr/>
        </p:nvSpPr>
        <p:spPr>
          <a:xfrm>
            <a:off x="2956560" y="686909"/>
            <a:ext cx="274318" cy="181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7D754A-3650-4948-9826-9ED8E520F3D4}"/>
              </a:ext>
            </a:extLst>
          </p:cNvPr>
          <p:cNvSpPr/>
          <p:nvPr/>
        </p:nvSpPr>
        <p:spPr>
          <a:xfrm>
            <a:off x="4908733" y="686909"/>
            <a:ext cx="274318" cy="181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FE2595-53B0-4201-B19D-3300ED7A1ADE}"/>
              </a:ext>
            </a:extLst>
          </p:cNvPr>
          <p:cNvSpPr/>
          <p:nvPr/>
        </p:nvSpPr>
        <p:spPr>
          <a:xfrm>
            <a:off x="7362850" y="686909"/>
            <a:ext cx="274318" cy="181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8327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A6E750-BF5A-4643-B74F-2F698896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352550"/>
            <a:ext cx="7620000" cy="3810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3F430F-43C6-4475-AC9B-9A231E787709}"/>
              </a:ext>
            </a:extLst>
          </p:cNvPr>
          <p:cNvCxnSpPr>
            <a:cxnSpLocks/>
          </p:cNvCxnSpPr>
          <p:nvPr/>
        </p:nvCxnSpPr>
        <p:spPr>
          <a:xfrm>
            <a:off x="3814762" y="1352550"/>
            <a:ext cx="0" cy="254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21F994-F8CF-4B90-8EA1-C4FD5A5CD40D}"/>
              </a:ext>
            </a:extLst>
          </p:cNvPr>
          <p:cNvCxnSpPr>
            <a:cxnSpLocks/>
          </p:cNvCxnSpPr>
          <p:nvPr/>
        </p:nvCxnSpPr>
        <p:spPr>
          <a:xfrm>
            <a:off x="2633662" y="1352550"/>
            <a:ext cx="0" cy="254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2E6A2-ABFB-436B-9DF2-888B61BB7372}"/>
              </a:ext>
            </a:extLst>
          </p:cNvPr>
          <p:cNvCxnSpPr>
            <a:cxnSpLocks/>
          </p:cNvCxnSpPr>
          <p:nvPr/>
        </p:nvCxnSpPr>
        <p:spPr>
          <a:xfrm>
            <a:off x="8531542" y="1352550"/>
            <a:ext cx="0" cy="254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BD1CC2-8C72-4B24-B8AE-E86C58017A87}"/>
              </a:ext>
            </a:extLst>
          </p:cNvPr>
          <p:cNvCxnSpPr>
            <a:cxnSpLocks/>
          </p:cNvCxnSpPr>
          <p:nvPr/>
        </p:nvCxnSpPr>
        <p:spPr>
          <a:xfrm>
            <a:off x="2633662" y="1479708"/>
            <a:ext cx="112299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B4D72-D66D-4A3D-8B1C-E20D881E2F9C}"/>
              </a:ext>
            </a:extLst>
          </p:cNvPr>
          <p:cNvSpPr/>
          <p:nvPr/>
        </p:nvSpPr>
        <p:spPr>
          <a:xfrm>
            <a:off x="3093721" y="1352550"/>
            <a:ext cx="274318" cy="181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1B327-EF00-4B08-A258-5D97B11EB349}"/>
              </a:ext>
            </a:extLst>
          </p:cNvPr>
          <p:cNvCxnSpPr>
            <a:cxnSpLocks/>
          </p:cNvCxnSpPr>
          <p:nvPr/>
        </p:nvCxnSpPr>
        <p:spPr>
          <a:xfrm>
            <a:off x="3883342" y="1479708"/>
            <a:ext cx="459009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3F06DB-DB32-4071-860E-EEE50A3E26EA}"/>
              </a:ext>
            </a:extLst>
          </p:cNvPr>
          <p:cNvSpPr/>
          <p:nvPr/>
        </p:nvSpPr>
        <p:spPr>
          <a:xfrm>
            <a:off x="5958841" y="1352550"/>
            <a:ext cx="274318" cy="181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1807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</cp:revision>
  <dcterms:created xsi:type="dcterms:W3CDTF">2023-03-16T11:24:40Z</dcterms:created>
  <dcterms:modified xsi:type="dcterms:W3CDTF">2023-03-16T11:42:07Z</dcterms:modified>
</cp:coreProperties>
</file>