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7CFA-4901-483C-96B6-C190E045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1771-0798-4C40-8E02-95C3540DB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62DA-5D82-4108-90C4-19522F0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3E4B-D011-43D2-AE5E-5C75A738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8787-AE20-4126-94AE-6C05746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7671-12FF-4355-B097-52C4D864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30CC5-6942-427A-9A67-2D99621B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2CC6-B8B5-4777-BCB2-40972D45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FF42-8B7A-43DA-A413-995D4BC1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A940-679A-4DF0-A97D-509CFE88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B83F-12C2-45EF-BAAD-76E0D952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6937B-3292-449E-994C-60A2CF236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D092-BBB8-4FBD-B0B9-488FCBC2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BCD7-29D0-49A8-8365-43FFA57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50D9-20EE-4221-BA71-BD5132A1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B4CE-302C-4E51-9A42-1CE8D477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9E91-4A9A-4097-A046-C4A936A6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C53A-9868-4090-A52B-591EFDE8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7C29-22CB-4A5A-BD07-F6715734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FB3C-ABE8-40AD-98D7-8C649BCC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1F21-D013-4357-989D-5750E3E6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2429-EDFC-47CC-920B-6A08D8CD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12F6-2D19-4469-93BE-F7926CA0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7ED3-2544-4052-A11C-6FC8075E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0F98-E149-47BE-A1BC-F0B8CC9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3FE-FC0A-4003-B58B-6BB04B80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C16B-4B35-4758-B62A-3B135D346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8EF6-5C94-470C-A182-65214D72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B6888-CAF2-4B1C-98B4-58C33BD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8ECE9-5E11-451B-86DF-94BE084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1C22-87C5-4FDF-B056-29222C6E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C90-F985-44A0-997D-008776E5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0702-7E92-4CBF-9989-AA83F115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C5BE-5016-47B7-AC67-8310F7A9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95EE-708B-4404-964C-20372146C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90E2E-72BD-4DD7-AE6F-D983C010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3DEA-937C-43D0-A7ED-7EE87A7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DF614-F042-464B-BFB8-D703AE49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47D8A-E4C2-406A-9209-10842410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E954-007D-4D60-A3F1-F4322628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F6471-C03F-4533-86A7-8D43E351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C4C26-DFCA-4DFE-8BC9-F4874FDE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43C19-0088-4BB9-AA58-D3395B89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8A77E-E1E1-4AF2-91D1-EA12F0D6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38042-73EA-4CAF-8A46-9A7BC1E4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229-7C05-4B77-8B33-BE7E17BC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3842-D770-4C5F-8408-708F8594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7394-6158-4276-BCD5-2C0C8990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2261-A120-417F-8AD4-69CEF035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59F1D-9B94-4E06-80B4-8812A5D2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CBC54-EFBD-4EDB-B16C-7BA201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3B01-119A-4424-8436-F5B75357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22A1-ECF7-4DD4-BB24-1510DDCD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0D4F7-0E03-431E-82DB-91198680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6E4D-DCF4-4D14-96D8-DF0BD23D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6255-2338-487A-9238-82F432B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F32E7-B7E2-4E36-BBD4-27B2D45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D439A-A956-48C0-A2B1-F9F469E1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06DC-34F4-458C-854B-B9694274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ADF2-77E0-4F4C-96DA-7E0156A1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6412-6F01-47E2-8A8E-6B17300D7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D211-2D36-4776-ABE1-F5BA8496A79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D7DC-A6CA-41D1-8F98-A18F42D8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8B7C-437F-40E1-AA5A-CCA25DDC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015E8-F40E-4F08-987B-8B95D270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77" y="354537"/>
            <a:ext cx="5334000" cy="4000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B89ED5-8905-4F7F-BEC1-43203A99C505}"/>
              </a:ext>
            </a:extLst>
          </p:cNvPr>
          <p:cNvCxnSpPr>
            <a:cxnSpLocks/>
          </p:cNvCxnSpPr>
          <p:nvPr/>
        </p:nvCxnSpPr>
        <p:spPr>
          <a:xfrm>
            <a:off x="5250656" y="2094728"/>
            <a:ext cx="280132" cy="42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196755-E0DE-4B58-A457-ACBF4607B760}"/>
              </a:ext>
            </a:extLst>
          </p:cNvPr>
          <p:cNvSpPr txBox="1"/>
          <p:nvPr/>
        </p:nvSpPr>
        <p:spPr>
          <a:xfrm>
            <a:off x="5175681" y="2455327"/>
            <a:ext cx="130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A913A2-A9BF-44C1-90EB-5F823C7C0E52}"/>
              </a:ext>
            </a:extLst>
          </p:cNvPr>
          <p:cNvCxnSpPr>
            <a:cxnSpLocks/>
          </p:cNvCxnSpPr>
          <p:nvPr/>
        </p:nvCxnSpPr>
        <p:spPr>
          <a:xfrm flipV="1">
            <a:off x="5689771" y="909403"/>
            <a:ext cx="0" cy="71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EB570A-BE75-4AAE-BE25-6256BE964E67}"/>
              </a:ext>
            </a:extLst>
          </p:cNvPr>
          <p:cNvSpPr txBox="1"/>
          <p:nvPr/>
        </p:nvSpPr>
        <p:spPr>
          <a:xfrm>
            <a:off x="5632926" y="881712"/>
            <a:ext cx="118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5EB75-E855-4487-ADC5-C689AFAC6EB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28860" y="1871936"/>
            <a:ext cx="0" cy="36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988EAB-DD33-43AB-AA89-15952FB678F3}"/>
              </a:ext>
            </a:extLst>
          </p:cNvPr>
          <p:cNvSpPr txBox="1"/>
          <p:nvPr/>
        </p:nvSpPr>
        <p:spPr>
          <a:xfrm>
            <a:off x="3376351" y="2239883"/>
            <a:ext cx="1305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gain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97C7E7-B2DE-41E9-8778-D9A7A136F18A}"/>
              </a:ext>
            </a:extLst>
          </p:cNvPr>
          <p:cNvSpPr/>
          <p:nvPr/>
        </p:nvSpPr>
        <p:spPr>
          <a:xfrm>
            <a:off x="5333878" y="1808996"/>
            <a:ext cx="494312" cy="180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B1DF9B-E225-4478-80C4-7CE67B68478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5828190" y="1899484"/>
            <a:ext cx="2642560" cy="154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3E1FEC7-3742-4029-A34B-723BA2B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50" y="2345112"/>
            <a:ext cx="2920603" cy="21904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2B92BAF-8834-4E15-BDA3-D3E53F3925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8179596" y="1050821"/>
            <a:ext cx="447675" cy="119270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19EC98-78DE-49A5-A155-DE29D4280A7C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 flipV="1">
            <a:off x="5828190" y="1647175"/>
            <a:ext cx="2351406" cy="252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F02FA-184C-4A8D-BD1C-4652FA68C6E0}"/>
                  </a:ext>
                </a:extLst>
              </p:cNvPr>
              <p:cNvSpPr txBox="1"/>
              <p:nvPr/>
            </p:nvSpPr>
            <p:spPr>
              <a:xfrm>
                <a:off x="8415588" y="981678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F02FA-184C-4A8D-BD1C-4652FA68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588" y="981678"/>
                <a:ext cx="71357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9450F190-F536-4BF7-BB74-3FBE5FD23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10608573" y="1062280"/>
            <a:ext cx="447675" cy="1192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F5DC4-2003-4F09-A7D2-60954E4F6679}"/>
                  </a:ext>
                </a:extLst>
              </p:cNvPr>
              <p:cNvSpPr txBox="1"/>
              <p:nvPr/>
            </p:nvSpPr>
            <p:spPr>
              <a:xfrm>
                <a:off x="10817857" y="100638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F5DC4-2003-4F09-A7D2-60954E4F6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57" y="1006383"/>
                <a:ext cx="71357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198BCF-C129-4BA0-B109-987508CF872E}"/>
                  </a:ext>
                </a:extLst>
              </p:cNvPr>
              <p:cNvSpPr txBox="1"/>
              <p:nvPr/>
            </p:nvSpPr>
            <p:spPr>
              <a:xfrm>
                <a:off x="10850578" y="121530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198BCF-C129-4BA0-B109-987508CF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578" y="1215303"/>
                <a:ext cx="71357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004AD7E-A2E7-4FF9-88A6-58E980C7DBC1}"/>
              </a:ext>
            </a:extLst>
          </p:cNvPr>
          <p:cNvSpPr txBox="1"/>
          <p:nvPr/>
        </p:nvSpPr>
        <p:spPr>
          <a:xfrm>
            <a:off x="7519856" y="478636"/>
            <a:ext cx="18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Misalignment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C471D-596E-4356-868F-3DB0DB7D33D1}"/>
              </a:ext>
            </a:extLst>
          </p:cNvPr>
          <p:cNvSpPr txBox="1"/>
          <p:nvPr/>
        </p:nvSpPr>
        <p:spPr>
          <a:xfrm>
            <a:off x="9970611" y="445282"/>
            <a:ext cx="18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D7619A-3227-4DD6-9C76-00C9F61A96A6}"/>
              </a:ext>
            </a:extLst>
          </p:cNvPr>
          <p:cNvSpPr txBox="1"/>
          <p:nvPr/>
        </p:nvSpPr>
        <p:spPr>
          <a:xfrm>
            <a:off x="9111824" y="325370"/>
            <a:ext cx="1285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(kHz)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A6F454B-D9D9-4F85-9F1B-9347C1081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9328588" y="1033879"/>
            <a:ext cx="447675" cy="1192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3500E9-455D-4675-A3EF-164251E41FF9}"/>
                  </a:ext>
                </a:extLst>
              </p:cNvPr>
              <p:cNvSpPr txBox="1"/>
              <p:nvPr/>
            </p:nvSpPr>
            <p:spPr>
              <a:xfrm>
                <a:off x="9693198" y="950901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166.2 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3500E9-455D-4675-A3EF-164251E4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98" y="950901"/>
                <a:ext cx="71357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F3087C-0B4A-4627-96DE-AA42807BCE27}"/>
                  </a:ext>
                </a:extLst>
              </p:cNvPr>
              <p:cNvSpPr txBox="1"/>
              <p:nvPr/>
            </p:nvSpPr>
            <p:spPr>
              <a:xfrm>
                <a:off x="9692251" y="1163247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167.8 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F3087C-0B4A-4627-96DE-AA42807B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51" y="1163247"/>
                <a:ext cx="71357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4D7DC7-D09F-4022-951F-BB0C84D49713}"/>
                  </a:ext>
                </a:extLst>
              </p:cNvPr>
              <p:cNvSpPr txBox="1"/>
              <p:nvPr/>
            </p:nvSpPr>
            <p:spPr>
              <a:xfrm>
                <a:off x="9692298" y="136850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4D7DC7-D09F-4022-951F-BB0C84D49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98" y="1368503"/>
                <a:ext cx="7135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16EB47-A4BB-4DA8-9906-1A2224C32FA9}"/>
                  </a:ext>
                </a:extLst>
              </p:cNvPr>
              <p:cNvSpPr txBox="1"/>
              <p:nvPr/>
            </p:nvSpPr>
            <p:spPr>
              <a:xfrm>
                <a:off x="9685066" y="154981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168.3 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16EB47-A4BB-4DA8-9906-1A2224C3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066" y="1549813"/>
                <a:ext cx="71357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A8F280-CCB7-4DD7-B80D-9EFD4ECD9E0A}"/>
                  </a:ext>
                </a:extLst>
              </p:cNvPr>
              <p:cNvSpPr txBox="1"/>
              <p:nvPr/>
            </p:nvSpPr>
            <p:spPr>
              <a:xfrm>
                <a:off x="9677834" y="175204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A8F280-CCB7-4DD7-B80D-9EFD4ECD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34" y="1752043"/>
                <a:ext cx="7135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D0F037-9CD4-4CB5-8B02-7474E4D85BC3}"/>
                  </a:ext>
                </a:extLst>
              </p:cNvPr>
              <p:cNvSpPr txBox="1"/>
              <p:nvPr/>
            </p:nvSpPr>
            <p:spPr>
              <a:xfrm>
                <a:off x="9678897" y="1947124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D0F037-9CD4-4CB5-8B02-7474E4D8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897" y="1947124"/>
                <a:ext cx="7135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6AA098F-F155-4AD3-8957-A6091F3CDC1F}"/>
                  </a:ext>
                </a:extLst>
              </p:cNvPr>
              <p:cNvSpPr/>
              <p:nvPr/>
            </p:nvSpPr>
            <p:spPr>
              <a:xfrm>
                <a:off x="8521287" y="1187741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6AA098F-F155-4AD3-8957-A6091F3CD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87" y="1187741"/>
                <a:ext cx="5838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046E94-39AF-4C11-BA05-66E355CDB9DC}"/>
                  </a:ext>
                </a:extLst>
              </p:cNvPr>
              <p:cNvSpPr/>
              <p:nvPr/>
            </p:nvSpPr>
            <p:spPr>
              <a:xfrm>
                <a:off x="8492600" y="1408094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046E94-39AF-4C11-BA05-66E355CDB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00" y="1408094"/>
                <a:ext cx="58381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371CEB-7E4A-411C-BBFE-67132EC87C35}"/>
                  </a:ext>
                </a:extLst>
              </p:cNvPr>
              <p:cNvSpPr/>
              <p:nvPr/>
            </p:nvSpPr>
            <p:spPr>
              <a:xfrm>
                <a:off x="8492600" y="1603659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371CEB-7E4A-411C-BBFE-67132EC87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00" y="1603659"/>
                <a:ext cx="58381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16EBB1-0F6C-4AB4-B5A1-94B883C47EDD}"/>
                  </a:ext>
                </a:extLst>
              </p:cNvPr>
              <p:cNvSpPr/>
              <p:nvPr/>
            </p:nvSpPr>
            <p:spPr>
              <a:xfrm>
                <a:off x="8506832" y="1792497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16EBB1-0F6C-4AB4-B5A1-94B883C4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32" y="1792497"/>
                <a:ext cx="58381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D863E0-D3A3-452C-9AF9-548745B2A278}"/>
                  </a:ext>
                </a:extLst>
              </p:cNvPr>
              <p:cNvSpPr/>
              <p:nvPr/>
            </p:nvSpPr>
            <p:spPr>
              <a:xfrm>
                <a:off x="8503555" y="1971250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D863E0-D3A3-452C-9AF9-548745B2A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555" y="1971250"/>
                <a:ext cx="5838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0B5C7-2987-49F2-8DF8-30E687655BBF}"/>
                  </a:ext>
                </a:extLst>
              </p:cNvPr>
              <p:cNvSpPr txBox="1"/>
              <p:nvPr/>
            </p:nvSpPr>
            <p:spPr>
              <a:xfrm>
                <a:off x="10856928" y="1392709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0B5C7-2987-49F2-8DF8-30E68765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28" y="1392709"/>
                <a:ext cx="713579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BB1961-03B7-4466-B802-1D7B02FB98EC}"/>
                  </a:ext>
                </a:extLst>
              </p:cNvPr>
              <p:cNvSpPr txBox="1"/>
              <p:nvPr/>
            </p:nvSpPr>
            <p:spPr>
              <a:xfrm>
                <a:off x="10867881" y="1597266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BB1961-03B7-4466-B802-1D7B02F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81" y="1597266"/>
                <a:ext cx="71357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9F0540-BD3B-4235-B476-1E05EE5F6255}"/>
                  </a:ext>
                </a:extLst>
              </p:cNvPr>
              <p:cNvSpPr txBox="1"/>
              <p:nvPr/>
            </p:nvSpPr>
            <p:spPr>
              <a:xfrm>
                <a:off x="10868227" y="1778648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9F0540-BD3B-4235-B476-1E05EE5F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227" y="1778648"/>
                <a:ext cx="71357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1D3C7-1740-4402-924D-AB22C17F0A8C}"/>
                  </a:ext>
                </a:extLst>
              </p:cNvPr>
              <p:cNvSpPr txBox="1"/>
              <p:nvPr/>
            </p:nvSpPr>
            <p:spPr>
              <a:xfrm>
                <a:off x="10867881" y="1968035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1D3C7-1740-4402-924D-AB22C17F0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81" y="1968035"/>
                <a:ext cx="71357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6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866AF-BE60-427E-A384-0BB65AEF2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41"/>
          <a:stretch/>
        </p:blipFill>
        <p:spPr>
          <a:xfrm>
            <a:off x="3164335" y="709844"/>
            <a:ext cx="4762500" cy="1740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0F574-566D-4654-845B-876B7E2C0964}"/>
              </a:ext>
            </a:extLst>
          </p:cNvPr>
          <p:cNvSpPr txBox="1"/>
          <p:nvPr/>
        </p:nvSpPr>
        <p:spPr>
          <a:xfrm>
            <a:off x="5415377" y="2343705"/>
            <a:ext cx="4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7054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8</cp:revision>
  <dcterms:created xsi:type="dcterms:W3CDTF">2023-03-10T11:38:19Z</dcterms:created>
  <dcterms:modified xsi:type="dcterms:W3CDTF">2023-03-15T12:25:08Z</dcterms:modified>
</cp:coreProperties>
</file>