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9570-31B3-42BF-B855-EB74D8045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B8D33-7C31-43B6-80CD-48C26CCC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DB6B-CF47-4D48-BDA3-7D0796D8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66DB-039C-4CF7-8344-6B43F9D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CCF4-497E-4896-9FBA-428FD7FA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646C-C188-4EFB-8555-C64F51E4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BD62B-DAEB-439E-BF93-024F82EF3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6A60-06AD-4F3F-B97F-B950800B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85C6-1E0B-4447-97D5-995FDAF1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25C5-C078-46FB-AE4A-4D64114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478E5-2E0C-4AD0-AD54-9089634B4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CB270-ADA1-4904-B71B-8D2EDDE2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57B0-B39D-40EB-97CC-28FDB72E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9005-BDB2-4E12-BFB8-FD3AC7D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0E0B-EA43-4F4C-B5F3-E7F95D81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A707-F0F8-45AA-AD33-5905320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385C-EE5B-4F04-8C66-2D0C757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3442-E1BC-4FBA-9368-1831E2EF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9016-9F96-44C9-8E49-535E47A5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5C0B-657D-49D3-9B5E-00B6191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F7A-0ACA-41E0-8004-4B652745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4C170-AE49-45CB-9739-A78E3C89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098E-304D-4052-B174-8E8E375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5443-03AC-4CE7-ACD5-55D17C8F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A755-A6BE-4A47-B5E4-5FFE1CD6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6323-C564-401E-8BD2-99AEA4BD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D41D-0A16-4376-BC2B-1921D861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45B0-95B3-4133-9279-5C77C8F5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3277-A204-45C3-8766-6FDB9DDC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ABE02-FEFC-4CC8-A4D9-C8477564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2C01-CB27-4C26-9420-DEF7C1D0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0B7E-6A65-4D99-90B0-4BF239DB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F9E-009F-4DD0-88AF-55EE6E99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2B1DA-1390-4D73-9611-F8C67CF2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9AE8C-E2DB-42F6-BDBE-178166D7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327D-F0AD-4B60-A646-BC4347D28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F7E13-2A40-48AE-BD4A-98DF334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1E1B7-4651-4BD2-BB27-A0A2DCF1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0900-6D03-4A74-A628-6D73238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67A-4FC2-450D-A0AB-5001099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17C80-8421-4569-82B7-F294E414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AA4E-C058-4B16-8092-47EEE8BC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2360E-D66A-4C86-A262-D82E3D9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6916-22A1-4ACF-BD94-EB06C40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88B7-2AC0-42B7-A7DA-2988052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96CC-9000-4B3C-9550-2F8D7802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7-417C-4E7E-ABF5-3AC57A1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1ED6-CD57-4D55-A90E-1061F496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28DA-DA1B-41F9-874B-AEB2CC98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F710-D202-4286-A22A-26B061DC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FFB2-B2A0-49F2-92B8-AA76122F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BC3E1-4C32-4FD2-A95C-69E3A338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9EAE-74A5-4E7D-8EA9-E2D12293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BCC7B-8175-4DCA-9A5D-477291BBA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0952-64BC-4F05-88A9-D33716B3A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6F23A-A653-4A62-A964-DFAB0DD1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8488-6A41-43AB-94C7-0AB4944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3B53-68C5-46D6-A457-21B297F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F8353-1602-419A-9D24-149CE93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D73E-DC4D-460E-843D-C4FD27BB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E274-B702-4A5B-9841-65557BA95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3A40-6DE5-49EE-92E2-F59D81683DC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3431-2BB9-4AA5-BDC3-728BA6A0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41E9-9997-4A73-9411-3A999147C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D615-D650-42E7-8181-A71CEBD8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289054-223A-42E3-A25F-133062D6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066925"/>
            <a:ext cx="5343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</cp:revision>
  <dcterms:created xsi:type="dcterms:W3CDTF">2023-01-29T19:32:23Z</dcterms:created>
  <dcterms:modified xsi:type="dcterms:W3CDTF">2023-01-29T19:33:00Z</dcterms:modified>
</cp:coreProperties>
</file>