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AB40-DB8F-4AFF-A007-7AA1E957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B9822-855F-49D5-9A5A-5A489AA4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298F-5F22-446C-90A3-ACDD92C0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D8A9-D6BD-491D-B551-AF98DDBC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0AED-B284-402D-BA2A-95EEF53A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6BC-E531-4828-AE4E-1D636379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DDE9-DAE3-46FC-8BF7-A47DBF06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F94-39CC-4694-828C-513E76A3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2A91-31B4-41C5-8569-4F42C5BA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4ECE-4395-47DD-AB79-906BB7C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7090-9AB9-4803-BA7D-6FC944A60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DD50-5FCB-415E-BF27-3C72A563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FBD9-5ED5-436A-9782-ECE038A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300F-9A76-4531-9914-372998F0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C54B-5881-4388-B091-D38F8BE9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2AFE-3716-46BE-B9C7-4DB601A2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FADD-F578-4E78-AA30-88DFCBC1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A5E-0F0C-4AB3-9CC1-DFF2CA8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B3CE-235B-4D70-AD9A-02AF4B0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4E56-4B6A-4978-9AEB-94218C3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C6FE-1B3F-4A00-A8CE-5784BE51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8FA9-17A7-4E44-98F6-547CA5400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1F04-6FED-43CB-B07A-D9117EBC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965A-67DA-43B1-AB65-65838D34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6D06-7D98-4A19-9DAB-101B22E6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289F-2699-4E06-BDAF-BEA04C00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6286-C9D8-40C1-AAEB-BC90BFE1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79132-2FF7-47D7-9EBD-A090AF3A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774D-293A-4E44-BDC9-53CAFF4F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88E5B-D948-40B0-8174-712299F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2383-C8C1-4039-933F-B4ECAB89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54D-BDE9-41B3-B510-3BA62B3A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7247-92D6-45E1-8589-1385F1FC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4B6F-54CA-4F57-B2D8-767F6A1B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289C2-B22B-464D-B362-543E57CF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A19D6-0C59-4FE7-B7CF-D495E2D32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F49B3-B9A2-43EA-A156-77796297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4FC9B-78AA-4C77-84C7-7D86E02B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C31B1-13B1-4580-BFAE-63F530D1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040D-B4E3-4119-994C-135BAA0D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CAAB9-FD08-48C6-A31E-98A49F7B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EBB6D-B03B-48AB-8166-801E821A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0037-302A-4E0B-AA24-C00805BF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C5210-67B5-42F2-89B9-37CC7E3B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28F9B-6767-41B7-B6BB-ED0F6AA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9B4B-4B65-400F-8732-1493AA49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1A1-8535-4339-81F6-4816427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56FA-E095-4B34-A6C3-C2804916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51522-BC4B-4598-9CD6-86B34C0A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1D38-EC6D-4289-AD3D-8377ECD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853C-12C2-4C95-AF84-3249F5C1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4F5A-7A67-4790-852F-232B865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91F-7031-4DB3-BB5B-C2A4586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F2798-598D-4005-B838-75A5EE398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DB4A8-5A64-41F2-BAE6-DA5CE241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F77B5-2F83-43EA-BE83-DDC81F7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FD9F-14EC-4A5A-B523-AABA586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EF19-714E-4B3F-A65B-E9FF3EE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30FB8-3413-4E93-8B2B-C01704D6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C34F-4104-4F67-AA1F-16855F1A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487C-61DD-45AA-8D7A-7E2FE3C07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B7C9-162A-4A99-9B0C-3E0E49FF713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7962-009A-4717-863A-C19CD7EC0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439E-C1B7-4C24-B2FA-9B3D40F7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05F590-B962-4129-B978-D1DA46E5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60" y="2199530"/>
            <a:ext cx="5715000" cy="1424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DD1439-8EDA-4643-B7AD-2A12CAC7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60" y="857911"/>
            <a:ext cx="5715000" cy="1424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A58595-7BC0-42F9-8B58-A5F4EF36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60" y="3541149"/>
            <a:ext cx="571500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21606-4381-4F7A-B80D-C5CCB104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84" y="3088929"/>
            <a:ext cx="57150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FB211-4E8E-4FBD-BA4F-EBBE65CE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84" y="1751120"/>
            <a:ext cx="5715000" cy="142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668CA-B2DD-4806-BBAB-64864748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84" y="409501"/>
            <a:ext cx="5715000" cy="142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0AFF6-D4A5-4E01-B029-DD9400ECB5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514"/>
          <a:stretch/>
        </p:blipFill>
        <p:spPr>
          <a:xfrm>
            <a:off x="2526484" y="4517679"/>
            <a:ext cx="5715000" cy="2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80F7D8C-C525-450D-AB83-DC4151545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1333500"/>
            <a:ext cx="5410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3B0B9DA-BF06-40E0-9FEC-04433DB8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662" y="2203511"/>
            <a:ext cx="5400675" cy="419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AAF71-2A30-4462-A5FC-373380F27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858"/>
          <a:stretch/>
        </p:blipFill>
        <p:spPr>
          <a:xfrm>
            <a:off x="2930371" y="3340223"/>
            <a:ext cx="465291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2022-02-09T14:53:31Z</dcterms:created>
  <dcterms:modified xsi:type="dcterms:W3CDTF">2022-03-15T14:58:59Z</dcterms:modified>
</cp:coreProperties>
</file>