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B64-3C59-4112-9DA2-F93DD7F5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A0C4-637C-4AFD-A98C-095C551E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98F9-EC33-4DD8-80F6-997A5967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7826-1665-4655-BD87-DB5EDAFB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D6FB-7387-43B4-BB8C-90D70D0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524A-561D-4FD2-8541-6416CBAC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E81B8-8FF3-424F-97C0-F6109EAB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8B01-6092-42C0-B22A-4AEEBB10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CAF7-726E-4C09-88BD-2342FDC5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079B-B1A8-4D71-80AC-EC1E749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8F182-72F7-46A7-A4FD-9D9EC1E7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F723-F320-4C7D-8F34-78DC77508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F6C1-6AF8-48EA-B6B4-0C5B40B5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9EBC-31B3-4C67-8902-5125E4C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1AE8-7F39-4460-87F1-5B70494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CED5-6E85-49B8-A8E7-E1BEF404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04ED-80C0-4F97-8AF4-33976237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A9A2-EB9C-4DB7-9E5F-698587D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8527-D356-49A5-BD51-D574C78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0716-8ABA-44C5-B98F-84C18755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E0CD-AC51-442D-9194-B6BE810C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FEDC-5E85-4F20-B2B9-2247907F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2E6E-2FDE-4EDA-8C1B-BEFB5A39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24FC-8781-4D49-98E9-7802C5B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309F-4CE1-4B0F-98DF-52AE4D0A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839-4F1B-48F3-951B-158F81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2800-9C77-4A73-AF36-C0621C79C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809B-9B4F-49B3-B884-8F3C3F7D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2F3C-F736-4E6B-8E24-1D3B829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75E2-BEA0-466F-A860-616FD44A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6328-6B4B-46A3-AF74-B38D7642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C60A-872C-4808-A3A4-468608FD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9571-DCA2-4EE1-8EE8-7A083938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9238-7302-4B9E-9DC7-C392219A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B7A55-3D31-40CB-B822-8E5D2ADD0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5F1E5-5E52-4505-8544-5B9949CD0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5D63B-CD13-4929-9D71-7DE18873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069A-8773-4AF3-811D-907331CC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F7CD0-31C7-4707-9B49-A89E90F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F2F7-6BAA-4CCB-9899-D820046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E9E5C-A80C-4060-875A-8980057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C6106-A606-4C8C-8A88-26EB985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7D2B5-E5D3-4C11-B585-FF89FEF0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801AB-E1EB-4697-B115-3C10A7F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65A06-B78E-464A-AB6A-7713C432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19C6-CD86-4BBE-9D35-015D0A2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EB3A-C241-49E5-8032-5C34D0F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945B-F296-443B-99B3-641C221B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97BDA-2D12-49DE-9194-B798FA26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171C-A1AF-426E-B2E2-4D6FC64C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73133-8430-43F7-9AAC-908913F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35AA-A3FF-4824-AA8B-B206FE06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1F80-687A-42AA-BE87-919F5CD0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8AAFC-9701-4CCA-83D5-B471D7302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460CA-09E7-411A-88A4-4F163FA1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E45A-1E35-4CE0-89D0-FD68BF2D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15EC-CB24-4F53-A52A-60C95F04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887D-DD69-40A7-9AD8-06FF4E6E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CD64F-8F73-4B62-82C6-57E9B2B2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2A7D-48F0-47BF-A0FA-B432C5AF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A776-484F-499F-9F2C-2B9E8460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9A49-B59E-4604-9C9C-0EFD942AC8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E845-A83E-46FD-B98F-B4F987E24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D582-0A55-4CB5-B3F2-1B7B4AC86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5.emf"/><Relationship Id="rId5" Type="http://schemas.openxmlformats.org/officeDocument/2006/relationships/image" Target="../media/image9.emf"/><Relationship Id="rId10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7.emf"/><Relationship Id="rId4" Type="http://schemas.openxmlformats.org/officeDocument/2006/relationships/image" Target="../media/image19.emf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5D080C-C761-4E8D-B3AB-5D91ABF0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3199383" y="993140"/>
            <a:ext cx="629921" cy="66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DFA78-6AB1-480F-9183-D4FCC18D2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00"/>
          <a:stretch/>
        </p:blipFill>
        <p:spPr>
          <a:xfrm>
            <a:off x="3890264" y="533400"/>
            <a:ext cx="3810000" cy="1584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ED16E-8915-4EA5-B7D3-3DF3BA67B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86" t="30799" r="23814" b="32800"/>
          <a:stretch/>
        </p:blipFill>
        <p:spPr>
          <a:xfrm>
            <a:off x="3181604" y="2583180"/>
            <a:ext cx="647700" cy="693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67FC7-4EBF-403F-9300-6826EA62F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64" y="2118360"/>
            <a:ext cx="35204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959A1-7E5C-4E7A-914B-3694FBB7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3199383" y="1061720"/>
            <a:ext cx="629921" cy="66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0634D-41CA-4402-B4A9-F9FDFE94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00"/>
          <a:stretch/>
        </p:blipFill>
        <p:spPr>
          <a:xfrm>
            <a:off x="3890264" y="533400"/>
            <a:ext cx="3810000" cy="158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A0FD94-4005-409D-B6A2-FB5DD6C32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28" t="26799" r="22078" b="35201"/>
          <a:stretch/>
        </p:blipFill>
        <p:spPr>
          <a:xfrm>
            <a:off x="3199383" y="2598420"/>
            <a:ext cx="629922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2359D-9AC3-4626-B145-74460497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64" y="2141220"/>
            <a:ext cx="35204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84A37-AE61-4A24-A643-4AD0BA8D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195325" y="1160780"/>
            <a:ext cx="629921" cy="66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C5145-98C2-4B1C-8521-4D52C2ABA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00"/>
          <a:stretch/>
        </p:blipFill>
        <p:spPr>
          <a:xfrm>
            <a:off x="871220" y="632460"/>
            <a:ext cx="3810000" cy="172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45BD0-1D0B-490F-A0A3-70A1C8DC4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2301240"/>
            <a:ext cx="352044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7BE5F-4F88-4C05-87E8-7C787CB49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0" t="37733" r="28572" b="34267"/>
          <a:stretch/>
        </p:blipFill>
        <p:spPr>
          <a:xfrm>
            <a:off x="200660" y="2895600"/>
            <a:ext cx="67056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EE786-65C2-4895-9378-5BF65C250E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600"/>
          <a:stretch/>
        </p:blipFill>
        <p:spPr>
          <a:xfrm>
            <a:off x="5438903" y="574103"/>
            <a:ext cx="3810000" cy="1722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4FFB2-200D-4A00-B37D-88787EC2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4727194" y="1102423"/>
            <a:ext cx="629921" cy="6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EA2F3-8939-4650-8879-E00A7294C3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768" t="51440" r="19209" b="22267"/>
          <a:stretch/>
        </p:blipFill>
        <p:spPr>
          <a:xfrm>
            <a:off x="4744344" y="2869762"/>
            <a:ext cx="669702" cy="500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23204-81BC-4BDA-9B3D-F12F2CD0A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903" y="2301240"/>
            <a:ext cx="352044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6E634-7BCD-44FB-86E7-B5BA58C9C0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600"/>
          <a:stretch/>
        </p:blipFill>
        <p:spPr>
          <a:xfrm>
            <a:off x="9961760" y="574103"/>
            <a:ext cx="3810000" cy="172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9B97E-F501-4EA2-9A51-A8F7ED13D0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813" t="51336" r="20874" b="21197"/>
          <a:stretch/>
        </p:blipFill>
        <p:spPr>
          <a:xfrm>
            <a:off x="9330691" y="1128956"/>
            <a:ext cx="621537" cy="523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B56CCC-E583-476A-BBE8-13D3C5811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1760" y="2296223"/>
            <a:ext cx="352044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66D9-D900-473A-9C27-9B0E24AEB80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0028" t="26799" r="22078" b="35201"/>
          <a:stretch/>
        </p:blipFill>
        <p:spPr>
          <a:xfrm>
            <a:off x="9290371" y="2800350"/>
            <a:ext cx="629922" cy="723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D96860-0E25-4021-8B61-BD4D1E55B83F}"/>
              </a:ext>
            </a:extLst>
          </p:cNvPr>
          <p:cNvSpPr txBox="1"/>
          <p:nvPr/>
        </p:nvSpPr>
        <p:spPr>
          <a:xfrm>
            <a:off x="2437304" y="4201223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CCEE-C2AA-4603-A546-E24F50B913CF}"/>
              </a:ext>
            </a:extLst>
          </p:cNvPr>
          <p:cNvSpPr txBox="1"/>
          <p:nvPr/>
        </p:nvSpPr>
        <p:spPr>
          <a:xfrm>
            <a:off x="7016979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028D4-86C8-4D7C-9AA3-90B3906B2AAF}"/>
              </a:ext>
            </a:extLst>
          </p:cNvPr>
          <p:cNvSpPr txBox="1"/>
          <p:nvPr/>
        </p:nvSpPr>
        <p:spPr>
          <a:xfrm>
            <a:off x="11524292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4932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E37EA-4AE9-40C4-AFA5-90F8B58DD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23" t="47398" r="20717" b="17669"/>
          <a:stretch/>
        </p:blipFill>
        <p:spPr>
          <a:xfrm>
            <a:off x="141199" y="1102423"/>
            <a:ext cx="368046" cy="665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F35FA-50C0-4C49-BDA9-A3FA5F982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00"/>
          <a:stretch/>
        </p:blipFill>
        <p:spPr>
          <a:xfrm>
            <a:off x="555219" y="574103"/>
            <a:ext cx="3810000" cy="1722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977D6-0194-4E25-AC20-D24CBEEA3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9" y="2242883"/>
            <a:ext cx="352044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FDFA6-A065-4395-90F1-DF7CA4485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67" t="37733" r="28572" b="34267"/>
          <a:stretch/>
        </p:blipFill>
        <p:spPr>
          <a:xfrm>
            <a:off x="141199" y="2837243"/>
            <a:ext cx="41402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01B61-47B5-4FF4-971C-83FCAE9C8A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600"/>
          <a:stretch/>
        </p:blipFill>
        <p:spPr>
          <a:xfrm>
            <a:off x="4861028" y="574103"/>
            <a:ext cx="3810000" cy="1722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D4163-4CD9-46B4-8C94-BDE77580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23" t="47398" r="20717" b="17669"/>
          <a:stretch/>
        </p:blipFill>
        <p:spPr>
          <a:xfrm>
            <a:off x="4411194" y="1102423"/>
            <a:ext cx="368046" cy="6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F8678-6C30-4498-9574-067C41B3D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028" y="2301240"/>
            <a:ext cx="352044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20D95-2110-4ED1-9EEF-CF82F273D2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600"/>
          <a:stretch/>
        </p:blipFill>
        <p:spPr>
          <a:xfrm>
            <a:off x="9080541" y="574103"/>
            <a:ext cx="3810000" cy="1722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FDEAE-D950-4400-9959-4E74DEC60C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9716" t="51336" r="20874" b="21197"/>
          <a:stretch/>
        </p:blipFill>
        <p:spPr>
          <a:xfrm>
            <a:off x="8712495" y="1128956"/>
            <a:ext cx="358514" cy="523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E9CC66-3E67-4CC4-9D7B-2EAC7061C5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0541" y="2296223"/>
            <a:ext cx="352044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AADC60-6DD4-41F1-8C73-21D40FE1A0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7467" t="26799" r="22078" b="35201"/>
          <a:stretch/>
        </p:blipFill>
        <p:spPr>
          <a:xfrm>
            <a:off x="8671028" y="2800350"/>
            <a:ext cx="368046" cy="72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8FEDD9-4505-4394-A792-53B4073D6F2B}"/>
              </a:ext>
            </a:extLst>
          </p:cNvPr>
          <p:cNvSpPr txBox="1"/>
          <p:nvPr/>
        </p:nvSpPr>
        <p:spPr>
          <a:xfrm>
            <a:off x="2121303" y="4142866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F30CCA-0366-4DAC-BA53-6205C03A9842}"/>
              </a:ext>
            </a:extLst>
          </p:cNvPr>
          <p:cNvSpPr txBox="1"/>
          <p:nvPr/>
        </p:nvSpPr>
        <p:spPr>
          <a:xfrm>
            <a:off x="6439104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2B47-4DB3-401F-944B-443151D36BE1}"/>
              </a:ext>
            </a:extLst>
          </p:cNvPr>
          <p:cNvSpPr txBox="1"/>
          <p:nvPr/>
        </p:nvSpPr>
        <p:spPr>
          <a:xfrm>
            <a:off x="10643073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01A1B6-6770-42E7-BB00-30CC545EC2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67" t="37733" r="28679" b="41950"/>
          <a:stretch/>
        </p:blipFill>
        <p:spPr>
          <a:xfrm>
            <a:off x="4364458" y="2983606"/>
            <a:ext cx="410274" cy="3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04928-8263-44F4-AC9B-14D58513C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32"/>
          <a:stretch/>
        </p:blipFill>
        <p:spPr>
          <a:xfrm>
            <a:off x="578301" y="603313"/>
            <a:ext cx="3810000" cy="144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65DBF-18BE-4855-976D-04E7E3255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CAB40-4079-4612-8449-64856041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78301" y="3435705"/>
            <a:ext cx="3810000" cy="452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5195E-A666-4682-93FF-D651F1332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53"/>
          <a:stretch/>
        </p:blipFill>
        <p:spPr>
          <a:xfrm>
            <a:off x="575155" y="2055597"/>
            <a:ext cx="3333750" cy="138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325C9-8EA8-4237-A290-AC31AD909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787"/>
          <a:stretch/>
        </p:blipFill>
        <p:spPr>
          <a:xfrm>
            <a:off x="5030127" y="580009"/>
            <a:ext cx="3810000" cy="1489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720E40-ABAE-4CE4-A1E6-6009B7477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E7B133-8783-42D8-872B-855D2EB0C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553"/>
          <a:stretch/>
        </p:blipFill>
        <p:spPr>
          <a:xfrm>
            <a:off x="5030127" y="2093280"/>
            <a:ext cx="3333750" cy="13801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373DC-B9CC-48E1-9571-9ECC9B48D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062077" y="3473388"/>
            <a:ext cx="3810000" cy="4526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8BD40-6D6B-455A-AF05-96DA4D38D6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787"/>
          <a:stretch/>
        </p:blipFill>
        <p:spPr>
          <a:xfrm>
            <a:off x="9513903" y="580009"/>
            <a:ext cx="3810000" cy="14899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0B65F2-7A0D-4133-B21F-6B945E5513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69C834-7D78-4A8E-BA49-246CE34B3D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6330"/>
          <a:stretch/>
        </p:blipFill>
        <p:spPr>
          <a:xfrm>
            <a:off x="9513903" y="2069977"/>
            <a:ext cx="3333750" cy="14034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039C5C-F2B9-4921-A8CB-FAA64FEE92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4446"/>
          <a:stretch/>
        </p:blipFill>
        <p:spPr>
          <a:xfrm>
            <a:off x="9038069" y="2194450"/>
            <a:ext cx="443884" cy="1177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BECA88-57E9-4626-8295-A2137EDCCF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E5A754-3FDE-46CF-A04C-AEA47FB99C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03446D-AF36-4BC4-AECE-7CCC243E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9545853" y="3473388"/>
            <a:ext cx="3810000" cy="4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63838-4BAC-422B-B7F0-0AB91F0CF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32"/>
          <a:stretch/>
        </p:blipFill>
        <p:spPr>
          <a:xfrm>
            <a:off x="578301" y="603313"/>
            <a:ext cx="3810000" cy="144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CF46-3DFA-4F13-99B2-CEC338249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69C1-8E0E-45F9-9B9B-352747BAD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78301" y="3435705"/>
            <a:ext cx="3810000" cy="452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8D1EA-A059-4A18-8F20-265BDA879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87"/>
          <a:stretch/>
        </p:blipFill>
        <p:spPr>
          <a:xfrm>
            <a:off x="5030127" y="580009"/>
            <a:ext cx="3810000" cy="1489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435F2-C277-4233-99FA-64204E3FF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759C8-9C8A-4752-937A-2DBA0DBF1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044414" y="3429000"/>
            <a:ext cx="3810000" cy="452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A7CE5-8354-46FB-B86A-58A6569E4F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787"/>
          <a:stretch/>
        </p:blipFill>
        <p:spPr>
          <a:xfrm>
            <a:off x="9513903" y="580009"/>
            <a:ext cx="3810000" cy="1489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3710F-D92F-4FD5-B4AB-8407541969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15EA2-5805-4770-BC36-A14E473201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4446"/>
          <a:stretch/>
        </p:blipFill>
        <p:spPr>
          <a:xfrm>
            <a:off x="9038069" y="2194450"/>
            <a:ext cx="443884" cy="1177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361E2-AE37-4184-8F86-CF645E531A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7F6909-406F-4DD9-9218-7C6271E539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6A20AE-6378-45D9-B522-15556993A1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748"/>
          <a:stretch/>
        </p:blipFill>
        <p:spPr>
          <a:xfrm>
            <a:off x="574926" y="2052592"/>
            <a:ext cx="3305175" cy="13764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518B04-969D-4DE3-8DAA-BC42E0A28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9524814" y="3435705"/>
            <a:ext cx="3810000" cy="452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4FE7C9-F876-48E1-84FD-2E8DE9DDF4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7106"/>
          <a:stretch/>
        </p:blipFill>
        <p:spPr>
          <a:xfrm>
            <a:off x="5030127" y="2046487"/>
            <a:ext cx="3305175" cy="13886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384E4D-A97E-49EE-8EA0-22CED7A6CC5B}"/>
              </a:ext>
            </a:extLst>
          </p:cNvPr>
          <p:cNvSpPr/>
          <p:nvPr/>
        </p:nvSpPr>
        <p:spPr>
          <a:xfrm>
            <a:off x="3880101" y="5521909"/>
            <a:ext cx="2160788" cy="20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519E1C-B5AA-47E6-807D-F1D9CDE27B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951"/>
          <a:stretch/>
        </p:blipFill>
        <p:spPr>
          <a:xfrm>
            <a:off x="9510527" y="2043713"/>
            <a:ext cx="3333750" cy="14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2022-02-10T08:31:05Z</dcterms:created>
  <dcterms:modified xsi:type="dcterms:W3CDTF">2022-02-21T06:38:44Z</dcterms:modified>
</cp:coreProperties>
</file>