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9617-1417-4B2C-81A9-605A636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89CE2-34A2-46C7-9257-80270B337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3B2D-FB7C-49CF-B17C-C4DAED96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B63C-E4A1-4C02-848C-0312C557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8634-8E2B-4FFC-B1D1-EC4A94FC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4026-04D8-4337-82AF-8700EE78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D22A2-FA15-4949-A466-ECFB42EC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BBF5-C07D-4956-9D9F-D2181EA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84FB-DC26-4EC3-9522-89A1E4CA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76C7-4F6C-4650-8750-268D29CF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839C3-51FA-41B4-85E5-9D9DE2FCA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46283-F0A0-42FE-B5F1-876C6F63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0120-2960-4B6D-987D-6431A1A1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CFFA-6E9F-45D2-977F-5E8A7B59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D99E-36B6-46A9-8FC4-954B135A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4B23-72C9-4522-A883-3CFBEC39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5623-9F74-404A-AAE6-C591D267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8567-4273-40CA-9DC6-AB14D28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B00C-00BB-459F-A164-E4391AC1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2757-821A-4C50-9137-3FAC4D12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C7F4-565B-4AFD-9100-60CEC0AB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D7BF-04EA-43DA-A435-06DCCA85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00CD-420E-4607-A284-FBDE4ED3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7B47-09CF-4B3B-91FB-37713F6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ACE4-B836-41D4-92FC-25AEE49A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2BFF-636A-4D76-936F-229B6A4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9C09-8492-4496-9DF9-3CE2DB64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0AD6-603D-4DAC-ACB9-11619765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B5DC3-861A-481A-9FF3-503B26FD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2D1F-38C9-4C1C-8F39-9C03138F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F6914-0200-4913-9381-230714B2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2BD9-6F1A-419B-87A7-8DB05D18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159C-3F6F-4159-A82B-A777AD17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39FB-F9B8-47A7-9A6C-54777015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3CDF9-C8EC-45CE-A369-A4D6A9214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600C-2F6B-47F9-902C-0C8AC6F54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3F545-C379-4699-B345-76F24A4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00F15-5EBF-4AB3-9EBD-6101BEA8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F5CDA-DA95-4BA5-9CE5-0A5188F9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795E-CCD7-4B02-8021-D5472D9F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C4817-68BB-4857-9421-55049441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AB40C-3DF5-4491-A95C-D3D21725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8735-57BA-47D1-B7C2-4B803B6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B38F7-F9E6-4006-B9AB-4DEC6522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69ED7-DA71-41C2-B752-2D131943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E5D89-0EC2-4457-843F-6FE2D7BC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0641-114C-45FA-B938-DD3322CD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3A8F-3F54-4D36-8E55-739755FC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1FB5-C219-4727-8CD9-BB636094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5EA20-5999-4E52-8538-0D00D9A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81895-F3E3-47AA-9CA4-284C9F1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BEA1-A48E-4DAC-B17D-21D8EF0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F8DE-D7EA-48B9-A009-2413E0A2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6A902-8FAE-45B0-B203-F9CED40C7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5303D-27F2-49C0-A757-529EF8E2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D3200-5209-4CA0-8A92-328B00FD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0AB3-B9AE-4355-AAC5-F0295BD0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2354-DCC6-4690-8359-E9836E7E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0FD4C-BD7D-4191-95C3-01877A10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D6FC-670F-4910-8C30-3E5192113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6A4A-50C2-45D0-9E19-165143588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20AF-44DB-45D1-9135-7DA12826444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FD12-E37D-4707-A51E-04133F43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51E-73FA-4122-BD3E-1253DF2ED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30CE-ABFE-4C02-B3D7-58194705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EB64B-5B2D-4587-8AE2-E46E39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97547"/>
              </p:ext>
            </p:extLst>
          </p:nvPr>
        </p:nvGraphicFramePr>
        <p:xfrm>
          <a:off x="554182" y="720436"/>
          <a:ext cx="10917387" cy="4164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6591">
                  <a:extLst>
                    <a:ext uri="{9D8B030D-6E8A-4147-A177-3AD203B41FA5}">
                      <a16:colId xmlns:a16="http://schemas.microsoft.com/office/drawing/2014/main" val="10735719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887224563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439549174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3462901458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5987167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933555142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67028092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25640022"/>
                    </a:ext>
                  </a:extLst>
                </a:gridCol>
              </a:tblGrid>
              <a:tr h="452582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0933"/>
                  </a:ext>
                </a:extLst>
              </a:tr>
              <a:tr h="370740">
                <a:tc rowSpan="10"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Width (mm) (2x)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9864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7105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9426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7652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8682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628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375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746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67703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228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042D6BF-7B42-472A-9133-5E2A2EF63428}"/>
              </a:ext>
            </a:extLst>
          </p:cNvPr>
          <p:cNvSpPr/>
          <p:nvPr/>
        </p:nvSpPr>
        <p:spPr>
          <a:xfrm>
            <a:off x="5385637" y="217048"/>
            <a:ext cx="186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kayıplar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(kW)</a:t>
            </a:r>
          </a:p>
        </p:txBody>
      </p:sp>
    </p:spTree>
    <p:extLst>
      <p:ext uri="{BB962C8B-B14F-4D97-AF65-F5344CB8AC3E}">
        <p14:creationId xmlns:p14="http://schemas.microsoft.com/office/powerpoint/2010/main" val="33696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EB64B-5B2D-4587-8AE2-E46E39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43675"/>
              </p:ext>
            </p:extLst>
          </p:nvPr>
        </p:nvGraphicFramePr>
        <p:xfrm>
          <a:off x="554182" y="720436"/>
          <a:ext cx="10917387" cy="4164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6591">
                  <a:extLst>
                    <a:ext uri="{9D8B030D-6E8A-4147-A177-3AD203B41FA5}">
                      <a16:colId xmlns:a16="http://schemas.microsoft.com/office/drawing/2014/main" val="10735719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887224563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439549174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3462901458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5987167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933555142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67028092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25640022"/>
                    </a:ext>
                  </a:extLst>
                </a:gridCol>
              </a:tblGrid>
              <a:tr h="45258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0933"/>
                  </a:ext>
                </a:extLst>
              </a:tr>
              <a:tr h="370740">
                <a:tc rowSpan="10"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Width (mm) (2x)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9864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7105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131.9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9426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7652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8682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628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375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746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67703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2284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A64F1F6-B576-4E86-8EF5-5D7D4BF2D765}"/>
              </a:ext>
            </a:extLst>
          </p:cNvPr>
          <p:cNvSpPr/>
          <p:nvPr/>
        </p:nvSpPr>
        <p:spPr>
          <a:xfrm>
            <a:off x="5385637" y="217048"/>
            <a:ext cx="186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kayıplar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(kW)</a:t>
            </a:r>
          </a:p>
        </p:txBody>
      </p:sp>
    </p:spTree>
    <p:extLst>
      <p:ext uri="{BB962C8B-B14F-4D97-AF65-F5344CB8AC3E}">
        <p14:creationId xmlns:p14="http://schemas.microsoft.com/office/powerpoint/2010/main" val="188380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EB64B-5B2D-4587-8AE2-E46E39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2930"/>
              </p:ext>
            </p:extLst>
          </p:nvPr>
        </p:nvGraphicFramePr>
        <p:xfrm>
          <a:off x="554182" y="720436"/>
          <a:ext cx="10917387" cy="4164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6591">
                  <a:extLst>
                    <a:ext uri="{9D8B030D-6E8A-4147-A177-3AD203B41FA5}">
                      <a16:colId xmlns:a16="http://schemas.microsoft.com/office/drawing/2014/main" val="10735719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887224563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439549174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3462901458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5987167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933555142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2670280920"/>
                    </a:ext>
                  </a:extLst>
                </a:gridCol>
                <a:gridCol w="1365828">
                  <a:extLst>
                    <a:ext uri="{9D8B030D-6E8A-4147-A177-3AD203B41FA5}">
                      <a16:colId xmlns:a16="http://schemas.microsoft.com/office/drawing/2014/main" val="1125640022"/>
                    </a:ext>
                  </a:extLst>
                </a:gridCol>
              </a:tblGrid>
              <a:tr h="45258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Strand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0933"/>
                  </a:ext>
                </a:extLst>
              </a:tr>
              <a:tr h="370740">
                <a:tc rowSpan="10"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Width (mm) (2x)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9864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7105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9426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7652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8682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6288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3754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7469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67703"/>
                  </a:ext>
                </a:extLst>
              </a:tr>
              <a:tr h="3707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2284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4F93761-2D79-45A4-868C-D981039D3C59}"/>
              </a:ext>
            </a:extLst>
          </p:cNvPr>
          <p:cNvSpPr/>
          <p:nvPr/>
        </p:nvSpPr>
        <p:spPr>
          <a:xfrm>
            <a:off x="5281474" y="217048"/>
            <a:ext cx="20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kayıplar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(kW)</a:t>
            </a:r>
          </a:p>
        </p:txBody>
      </p:sp>
    </p:spTree>
    <p:extLst>
      <p:ext uri="{BB962C8B-B14F-4D97-AF65-F5344CB8AC3E}">
        <p14:creationId xmlns:p14="http://schemas.microsoft.com/office/powerpoint/2010/main" val="10446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A974F7-CFAB-402B-9C4E-26A37B1A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7717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2D3D9-DFD8-41B5-897A-29BB4D79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537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CC33E-0DD0-4D51-ACCE-D62ABED3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1" y="727414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2364B-CA8B-403A-8B11-D2CB5C17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81" y="72741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47692-DD10-40C0-B83E-7F7F5130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7" y="532105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0EAC66-666A-4800-A0C3-60653350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28" y="5321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252</Words>
  <Application>Microsoft Office PowerPoint</Application>
  <PresentationFormat>Widescreen</PresentationFormat>
  <Paragraphs>225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14</cp:revision>
  <dcterms:created xsi:type="dcterms:W3CDTF">2023-03-06T07:34:16Z</dcterms:created>
  <dcterms:modified xsi:type="dcterms:W3CDTF">2023-04-01T11:35:34Z</dcterms:modified>
</cp:coreProperties>
</file>