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4DC8-F9C4-48A1-A33F-20C0BCC1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30AC-08FE-4AE2-8BD7-558DC074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B88-F880-4D27-8C73-1D4FBB0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CECD-43E6-4B48-9832-2DE0F15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C9A9-536C-49EA-B233-D14E23AA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64B-4626-4FF2-9442-C87F7C2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871D-D0F2-4A82-A017-870FA868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1505-3550-476E-8AE6-C3B0FD7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5FE7-11D5-4C07-BF06-7173E2DB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DBBC-40AE-4E28-AC22-136762E3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71FB7-1EA2-4A1B-A877-60C4F454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D848-0E25-454C-8DC5-F9479519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6939-FEB2-4F9C-806E-98B00364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A559-212C-479C-B8B1-180F2EC3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7B8E-A957-4C00-A771-09BAEF3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858-6E17-4D75-8FB6-A0D035DB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0852-4F57-4F15-BE13-BB9C8814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73B1-C7DD-46BE-A4E6-F1C4B002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C3D2-7513-421F-A116-42CAD16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0C74-FCCD-438B-8E48-844F9CE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FFF-DC8E-4AF7-8216-99A02BC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D4F6-CA6C-49C0-B3B3-7FF4801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D265-52CB-4D6E-8C97-D704EB30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310E-187F-4F70-B87D-9F803D7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4F6-4BFB-4959-8438-94CF0E4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0AE-9B87-4A0B-91C5-545F118B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D3A5-BDAA-4413-A8FB-841419E9C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03F4-2A9D-4975-ADF3-1B4F4E5F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4811-055B-424E-BEC5-AC0862A5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385C-72E2-4A8F-8630-05112194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9AC-E516-422C-BC1E-2F26E17C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362-C00D-494E-9C88-F2C158FC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32D5-6F85-496F-A9D3-B0BA18BE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D31F-35FD-4FAE-BABA-ACBCBB9C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7B0A-816F-4438-852C-8C7E02DE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D4BE-3C8B-444A-8E41-8024284FA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1EBB-3265-4519-BA53-8049DCD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61F42-0A10-4F1E-8552-B1186F6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B9616-51AE-42FD-80EE-BF658AE3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073-AD24-4B2A-8AEC-9D157D4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F3CD-03F4-4009-9AAD-0B812EC9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D225-15C3-4D02-962C-BB825DC4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1C53-9B63-44E3-88AA-E1B6AC5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0388A-CDD3-4FD9-95FF-F2AB7523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C3072-EAE4-4031-8015-2E1E8EDF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3CE6-EB15-469A-BD46-127493C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C13C-3ABA-4296-8854-6907D30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36F2-6EE3-4A84-87A2-C39FB2B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9E1B-14FE-42DD-92B0-6CBCABF6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436AA-F883-43CB-970F-D8CE8D0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B01F-5E5B-410F-8D04-29D54B2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816D-0A14-42AB-9BE5-BF2FD4A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64C-CD40-4777-A1BE-F24D320C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C5E9-616E-41A2-9D5F-AC79D6F3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3870-A0B7-4367-AAFB-F8A0B5DE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13AC-AC98-4BFD-9483-6CE92FE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CDD9-12D5-46EC-928C-216A0473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85D3-6A8A-4F1A-9CCF-C4EAF72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95C47-E419-4881-854F-CA0D0B3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A506-7A51-4A54-BA99-8E10EA95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3533-1996-4989-A804-57426349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F02B-4A83-43CB-AEEF-533BFA6E5E9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01C5-1F47-4420-AB39-EFBEA3DF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7C6C-329F-4073-ABD3-23233856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963271" y="1242875"/>
            <a:ext cx="781234" cy="116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1CA75-08C3-4B70-969D-4AE5083D5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4"/>
          <a:stretch/>
        </p:blipFill>
        <p:spPr>
          <a:xfrm>
            <a:off x="5805995" y="1064951"/>
            <a:ext cx="2340191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043747" y="1064951"/>
            <a:ext cx="2857499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399808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639016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582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620004" y="1216056"/>
            <a:ext cx="781234" cy="116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2695486" y="2547891"/>
            <a:ext cx="2857499" cy="439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141617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227689" y="2951778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B6861E-7335-4A91-BAF8-0E78CFFED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" r="-259" b="22156"/>
          <a:stretch/>
        </p:blipFill>
        <p:spPr>
          <a:xfrm>
            <a:off x="2702878" y="1064951"/>
            <a:ext cx="2857500" cy="1482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900EA-BD56-4DF8-A676-A7B0D0D18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01" b="22156"/>
          <a:stretch/>
        </p:blipFill>
        <p:spPr>
          <a:xfrm>
            <a:off x="5468648" y="1064951"/>
            <a:ext cx="2325951" cy="148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7B98F-438B-4D60-9630-97A3493C4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4950413" y="2530136"/>
            <a:ext cx="2857499" cy="4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752DC2-4910-45C1-9E47-DDE5A5509699}"/>
              </a:ext>
            </a:extLst>
          </p:cNvPr>
          <p:cNvSpPr/>
          <p:nvPr/>
        </p:nvSpPr>
        <p:spPr>
          <a:xfrm>
            <a:off x="2887277" y="994299"/>
            <a:ext cx="6027938" cy="231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963271" y="1242875"/>
            <a:ext cx="781234" cy="116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1CA75-08C3-4B70-969D-4AE5083D5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4" b="11903"/>
          <a:stretch/>
        </p:blipFill>
        <p:spPr>
          <a:xfrm>
            <a:off x="5805995" y="1064951"/>
            <a:ext cx="2340191" cy="167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2" b="11903"/>
          <a:stretch/>
        </p:blipFill>
        <p:spPr>
          <a:xfrm>
            <a:off x="3266983" y="1064951"/>
            <a:ext cx="2634263" cy="1678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399808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639016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92183-A29D-4AA9-841E-658F531FBF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945"/>
          <a:stretch/>
        </p:blipFill>
        <p:spPr>
          <a:xfrm>
            <a:off x="2957518" y="2711295"/>
            <a:ext cx="3248025" cy="258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8FC5C-0BD8-488D-950B-611370067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945"/>
          <a:stretch/>
        </p:blipFill>
        <p:spPr>
          <a:xfrm>
            <a:off x="5205917" y="2711295"/>
            <a:ext cx="3248025" cy="258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0FBA6B-43A1-4E7B-93F9-A7D47D5B47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314" b="23450"/>
          <a:stretch/>
        </p:blipFill>
        <p:spPr>
          <a:xfrm>
            <a:off x="3125921" y="1066062"/>
            <a:ext cx="282123" cy="15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7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A8CBB25-D796-44E1-B031-3F0704EDC488}"/>
              </a:ext>
            </a:extLst>
          </p:cNvPr>
          <p:cNvSpPr/>
          <p:nvPr/>
        </p:nvSpPr>
        <p:spPr>
          <a:xfrm>
            <a:off x="2546410" y="976126"/>
            <a:ext cx="6027938" cy="231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620004" y="1216056"/>
            <a:ext cx="781234" cy="116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 b="14223"/>
          <a:stretch/>
        </p:blipFill>
        <p:spPr>
          <a:xfrm>
            <a:off x="2695486" y="2547891"/>
            <a:ext cx="2857499" cy="168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141617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227689" y="2951778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B6861E-7335-4A91-BAF8-0E78CFFED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83" r="-259" b="22156"/>
          <a:stretch/>
        </p:blipFill>
        <p:spPr>
          <a:xfrm>
            <a:off x="2920753" y="1064951"/>
            <a:ext cx="2639626" cy="1482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900EA-BD56-4DF8-A676-A7B0D0D18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01" b="22156"/>
          <a:stretch/>
        </p:blipFill>
        <p:spPr>
          <a:xfrm>
            <a:off x="5468648" y="1064951"/>
            <a:ext cx="2325951" cy="148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7B98F-438B-4D60-9630-97A3493C4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 b="14224"/>
          <a:stretch/>
        </p:blipFill>
        <p:spPr>
          <a:xfrm>
            <a:off x="4966866" y="2547892"/>
            <a:ext cx="2857499" cy="168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8CF4C-3CE8-401F-A4FE-D03213226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945"/>
          <a:stretch/>
        </p:blipFill>
        <p:spPr>
          <a:xfrm>
            <a:off x="2611288" y="2711295"/>
            <a:ext cx="3248025" cy="258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B1C7F8-1992-4197-8E82-3DE640A68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945"/>
          <a:stretch/>
        </p:blipFill>
        <p:spPr>
          <a:xfrm>
            <a:off x="4859687" y="2711295"/>
            <a:ext cx="3248025" cy="2586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05F6D-D660-47A0-B44F-32AA4D57F6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1314" b="23450"/>
          <a:stretch/>
        </p:blipFill>
        <p:spPr>
          <a:xfrm>
            <a:off x="2779691" y="1066062"/>
            <a:ext cx="282123" cy="15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2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2022-02-22T07:35:12Z</dcterms:created>
  <dcterms:modified xsi:type="dcterms:W3CDTF">2022-03-30T14:46:10Z</dcterms:modified>
</cp:coreProperties>
</file>