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100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9B64-3C59-4112-9DA2-F93DD7F56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EA0C4-637C-4AFD-A98C-095C551E4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98F9-EC33-4DD8-80F6-997A5967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9A49-B59E-4604-9C9C-0EFD942AC87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87826-1665-4655-BD87-DB5EDAFB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0D6FB-7387-43B4-BB8C-90D70D08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20FC-9CE4-49C6-90F3-009F6884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2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524A-561D-4FD2-8541-6416CBAC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E81B8-8FF3-424F-97C0-F6109EAB2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C8B01-6092-42C0-B22A-4AEEBB10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9A49-B59E-4604-9C9C-0EFD942AC87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9CAF7-726E-4C09-88BD-2342FDC5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079B-B1A8-4D71-80AC-EC1E7496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20FC-9CE4-49C6-90F3-009F6884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8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8F182-72F7-46A7-A4FD-9D9EC1E70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7F723-F320-4C7D-8F34-78DC77508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3F6C1-6AF8-48EA-B6B4-0C5B40B5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9A49-B59E-4604-9C9C-0EFD942AC87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59EBC-31B3-4C67-8902-5125E4C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51AE8-7F39-4460-87F1-5B704940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20FC-9CE4-49C6-90F3-009F6884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3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CED5-6E85-49B8-A8E7-E1BEF404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04ED-80C0-4F97-8AF4-339762370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8A9A2-EB9C-4DB7-9E5F-698587DF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9A49-B59E-4604-9C9C-0EFD942AC87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F8527-D356-49A5-BD51-D574C78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A0716-8ABA-44C5-B98F-84C18755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20FC-9CE4-49C6-90F3-009F6884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9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E0CD-AC51-442D-9194-B6BE810C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BFEDC-5E85-4F20-B2B9-2247907F0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42E6E-2FDE-4EDA-8C1B-BEFB5A39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9A49-B59E-4604-9C9C-0EFD942AC87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024FC-8781-4D49-98E9-7802C5BA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3309F-4CE1-4B0F-98DF-52AE4D0A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20FC-9CE4-49C6-90F3-009F6884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D839-4F1B-48F3-951B-158F819D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2800-9C77-4A73-AF36-C0621C79C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5809B-9B4F-49B3-B884-8F3C3F7DB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A2F3C-F736-4E6B-8E24-1D3B829B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9A49-B59E-4604-9C9C-0EFD942AC87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175E2-BEA0-466F-A860-616FD44A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26328-6B4B-46A3-AF74-B38D7642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20FC-9CE4-49C6-90F3-009F6884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7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C60A-872C-4808-A3A4-468608FD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69571-DCA2-4EE1-8EE8-7A0839383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29238-7302-4B9E-9DC7-C392219A3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B7A55-3D31-40CB-B822-8E5D2ADD0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5F1E5-5E52-4505-8544-5B9949CD0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5D63B-CD13-4929-9D71-7DE18873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9A49-B59E-4604-9C9C-0EFD942AC87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7069A-8773-4AF3-811D-907331CC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F7CD0-31C7-4707-9B49-A89E90F7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20FC-9CE4-49C6-90F3-009F6884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0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F2F7-6BAA-4CCB-9899-D820046D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E9E5C-A80C-4060-875A-89800573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9A49-B59E-4604-9C9C-0EFD942AC87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C6106-A606-4C8C-8A88-26EB985D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7D2B5-E5D3-4C11-B585-FF89FEF0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20FC-9CE4-49C6-90F3-009F6884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1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3801AB-E1EB-4697-B115-3C10A7FB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9A49-B59E-4604-9C9C-0EFD942AC87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65A06-B78E-464A-AB6A-7713C432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119C6-CD86-4BBE-9D35-015D0A23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20FC-9CE4-49C6-90F3-009F6884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EB3A-C241-49E5-8032-5C34D0F4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945B-F296-443B-99B3-641C221B7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97BDA-2D12-49DE-9194-B798FA269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B171C-A1AF-426E-B2E2-4D6FC64C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9A49-B59E-4604-9C9C-0EFD942AC87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73133-8430-43F7-9AAC-908913FD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F35AA-A3FF-4824-AA8B-B206FE06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20FC-9CE4-49C6-90F3-009F6884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8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1F80-687A-42AA-BE87-919F5CD0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8AAFC-9701-4CCA-83D5-B471D7302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460CA-09E7-411A-88A4-4F163FA13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1E45A-1E35-4CE0-89D0-FD68BF2D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9A49-B59E-4604-9C9C-0EFD942AC87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E15EC-CB24-4F53-A52A-60C95F04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7887D-DD69-40A7-9AD8-06FF4E6E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20FC-9CE4-49C6-90F3-009F6884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2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CD64F-8F73-4B62-82C6-57E9B2B2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72A7D-48F0-47BF-A0FA-B432C5AF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8A776-484F-499F-9F2C-2B9E84609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79A49-B59E-4604-9C9C-0EFD942AC874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BE845-A83E-46FD-B98F-B4F987E24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5D582-0A55-4CB5-B3F2-1B7B4AC86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D20FC-9CE4-49C6-90F3-009F6884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7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8.emf"/><Relationship Id="rId3" Type="http://schemas.openxmlformats.org/officeDocument/2006/relationships/image" Target="../media/image16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4.emf"/><Relationship Id="rId10" Type="http://schemas.openxmlformats.org/officeDocument/2006/relationships/image" Target="../media/image32.emf"/><Relationship Id="rId4" Type="http://schemas.openxmlformats.org/officeDocument/2006/relationships/image" Target="../media/image22.emf"/><Relationship Id="rId9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7.emf"/><Relationship Id="rId7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5.emf"/><Relationship Id="rId5" Type="http://schemas.openxmlformats.org/officeDocument/2006/relationships/image" Target="../media/image9.emf"/><Relationship Id="rId10" Type="http://schemas.openxmlformats.org/officeDocument/2006/relationships/image" Target="../media/image15.emf"/><Relationship Id="rId4" Type="http://schemas.openxmlformats.org/officeDocument/2006/relationships/image" Target="../media/image8.emf"/><Relationship Id="rId9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17.emf"/><Relationship Id="rId7" Type="http://schemas.openxmlformats.org/officeDocument/2006/relationships/image" Target="../media/image24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10" Type="http://schemas.openxmlformats.org/officeDocument/2006/relationships/image" Target="../media/image27.emf"/><Relationship Id="rId4" Type="http://schemas.openxmlformats.org/officeDocument/2006/relationships/image" Target="../media/image19.emf"/><Relationship Id="rId9" Type="http://schemas.openxmlformats.org/officeDocument/2006/relationships/image" Target="../media/image2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16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4.emf"/><Relationship Id="rId10" Type="http://schemas.openxmlformats.org/officeDocument/2006/relationships/image" Target="../media/image32.emf"/><Relationship Id="rId4" Type="http://schemas.openxmlformats.org/officeDocument/2006/relationships/image" Target="../media/image22.emf"/><Relationship Id="rId9" Type="http://schemas.openxmlformats.org/officeDocument/2006/relationships/image" Target="../media/image3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38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24.e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5D080C-C761-4E8D-B3AB-5D91ABF0A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49" t="47398" r="20717" b="17669"/>
          <a:stretch/>
        </p:blipFill>
        <p:spPr>
          <a:xfrm>
            <a:off x="3199383" y="993140"/>
            <a:ext cx="629921" cy="665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FDFA78-6AB1-480F-9183-D4FCC18D24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800"/>
          <a:stretch/>
        </p:blipFill>
        <p:spPr>
          <a:xfrm>
            <a:off x="3890264" y="533400"/>
            <a:ext cx="3810000" cy="1584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2ED16E-8915-4EA5-B7D3-3DF3BA67B2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186" t="30799" r="23814" b="32800"/>
          <a:stretch/>
        </p:blipFill>
        <p:spPr>
          <a:xfrm>
            <a:off x="3181604" y="2583180"/>
            <a:ext cx="647700" cy="6934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D67FC7-4EBF-403F-9300-6826EA62F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264" y="2118360"/>
            <a:ext cx="352044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5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51078E-1659-4541-95A9-6C8DA77C1AAB}"/>
              </a:ext>
            </a:extLst>
          </p:cNvPr>
          <p:cNvSpPr/>
          <p:nvPr/>
        </p:nvSpPr>
        <p:spPr>
          <a:xfrm>
            <a:off x="1" y="538717"/>
            <a:ext cx="13334814" cy="3676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4CF46-3DFA-4F13-99B2-CEC338249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85" t="35437" r="19864" b="-1398"/>
          <a:stretch/>
        </p:blipFill>
        <p:spPr>
          <a:xfrm>
            <a:off x="106532" y="790113"/>
            <a:ext cx="443884" cy="1256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5469C1-8E0E-45F9-9B9B-352747BADC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238" b="10716"/>
          <a:stretch/>
        </p:blipFill>
        <p:spPr>
          <a:xfrm>
            <a:off x="578301" y="3435706"/>
            <a:ext cx="3810000" cy="248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6435F2-C277-4233-99FA-64204E3FFF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85" t="35437" r="19864" b="-1398"/>
          <a:stretch/>
        </p:blipFill>
        <p:spPr>
          <a:xfrm>
            <a:off x="4542914" y="790113"/>
            <a:ext cx="443884" cy="1256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4759C8-9C8A-4752-937A-2DBA0DBF1B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238" b="10716"/>
          <a:stretch/>
        </p:blipFill>
        <p:spPr>
          <a:xfrm>
            <a:off x="5044414" y="3429001"/>
            <a:ext cx="3810000" cy="248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43710F-D92F-4FD5-B4AB-8407541969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281" t="46680" r="19068" b="10310"/>
          <a:stretch/>
        </p:blipFill>
        <p:spPr>
          <a:xfrm>
            <a:off x="9038069" y="1008726"/>
            <a:ext cx="443884" cy="8193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F15EA2-5805-4770-BC36-A14E473201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015" t="33728" r="17670" b="4446"/>
          <a:stretch/>
        </p:blipFill>
        <p:spPr>
          <a:xfrm>
            <a:off x="9048714" y="2243347"/>
            <a:ext cx="443884" cy="11777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F361E2-AE37-4184-8F86-CF645E531A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015" t="33728" r="17670" b="33136"/>
          <a:stretch/>
        </p:blipFill>
        <p:spPr>
          <a:xfrm>
            <a:off x="4542914" y="2467715"/>
            <a:ext cx="443884" cy="6312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7F6909-406F-4DD9-9218-7C6271E539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015" t="33728" r="17670" b="19087"/>
          <a:stretch/>
        </p:blipFill>
        <p:spPr>
          <a:xfrm>
            <a:off x="81989" y="2333902"/>
            <a:ext cx="443884" cy="8988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518B04-969D-4DE3-8DAA-BC42E0A289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238" b="11068"/>
          <a:stretch/>
        </p:blipFill>
        <p:spPr>
          <a:xfrm>
            <a:off x="9524814" y="3435706"/>
            <a:ext cx="3810000" cy="2418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D689F7-656A-407C-B55F-ED4E1ADD1E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49" r="6480" b="14869"/>
          <a:stretch/>
        </p:blipFill>
        <p:spPr>
          <a:xfrm>
            <a:off x="846788" y="600353"/>
            <a:ext cx="3140618" cy="14433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6B6DBA-1DBA-4D7E-AA77-F55379F561D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521" b="24795"/>
          <a:stretch/>
        </p:blipFill>
        <p:spPr>
          <a:xfrm>
            <a:off x="846787" y="1983420"/>
            <a:ext cx="3003739" cy="14899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8B80EB-9730-49F4-8C72-C6F79CC6EF0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749" r="5784" b="24795"/>
          <a:stretch/>
        </p:blipFill>
        <p:spPr>
          <a:xfrm>
            <a:off x="5316715" y="553745"/>
            <a:ext cx="3165845" cy="14899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4FAF7D-F0E5-40CB-BDD4-63FDD4F32B9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512" b="24795"/>
          <a:stretch/>
        </p:blipFill>
        <p:spPr>
          <a:xfrm>
            <a:off x="5316437" y="1983420"/>
            <a:ext cx="3004017" cy="14899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256612F-4B90-4BAE-9D1E-CCDD156C22D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749" r="5784" b="24036"/>
          <a:stretch/>
        </p:blipFill>
        <p:spPr>
          <a:xfrm>
            <a:off x="9864350" y="538717"/>
            <a:ext cx="3165845" cy="15049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66E4971-DD6F-447D-913A-3639AA0215A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512" b="24039"/>
          <a:stretch/>
        </p:blipFill>
        <p:spPr>
          <a:xfrm>
            <a:off x="9864072" y="1968438"/>
            <a:ext cx="3004017" cy="15049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D2C6DC2-686C-4940-97BF-0887EF0EEA1E}"/>
              </a:ext>
            </a:extLst>
          </p:cNvPr>
          <p:cNvSpPr txBox="1"/>
          <p:nvPr/>
        </p:nvSpPr>
        <p:spPr>
          <a:xfrm>
            <a:off x="2085990" y="3876223"/>
            <a:ext cx="108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F0A6BA-F591-4822-BC5D-7CB2C1AEFD18}"/>
              </a:ext>
            </a:extLst>
          </p:cNvPr>
          <p:cNvSpPr txBox="1"/>
          <p:nvPr/>
        </p:nvSpPr>
        <p:spPr>
          <a:xfrm>
            <a:off x="6551969" y="3876223"/>
            <a:ext cx="108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0DB553-8A88-48E7-A761-2A2E59EFE9F1}"/>
              </a:ext>
            </a:extLst>
          </p:cNvPr>
          <p:cNvSpPr txBox="1"/>
          <p:nvPr/>
        </p:nvSpPr>
        <p:spPr>
          <a:xfrm>
            <a:off x="11017948" y="3876223"/>
            <a:ext cx="108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36A61-6984-4A25-8E34-0A8AE86F937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87456"/>
          <a:stretch/>
        </p:blipFill>
        <p:spPr>
          <a:xfrm>
            <a:off x="5044414" y="3663605"/>
            <a:ext cx="3248025" cy="24852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A6FF2D-B5BD-483F-A678-0A67755FE2A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91314" b="23450"/>
          <a:stretch/>
        </p:blipFill>
        <p:spPr>
          <a:xfrm>
            <a:off x="663708" y="1956786"/>
            <a:ext cx="282123" cy="15166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D45A0F-CDD0-4E59-9D1C-7C05CC882FC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87456"/>
          <a:stretch/>
        </p:blipFill>
        <p:spPr>
          <a:xfrm>
            <a:off x="578301" y="3663605"/>
            <a:ext cx="3248025" cy="2485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4B13780-16A5-484D-8AA5-3ABF6B1EF70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86330"/>
          <a:stretch/>
        </p:blipFill>
        <p:spPr>
          <a:xfrm>
            <a:off x="9524814" y="3627693"/>
            <a:ext cx="3248025" cy="2708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4AD277E-81C2-4D74-BD7A-8A2DBBC5972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91314" b="23450"/>
          <a:stretch/>
        </p:blipFill>
        <p:spPr>
          <a:xfrm>
            <a:off x="663708" y="587940"/>
            <a:ext cx="282123" cy="15166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194EEE0-B3FE-4BC0-90B4-AD8525BDF8D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91314" b="23450"/>
          <a:stretch/>
        </p:blipFill>
        <p:spPr>
          <a:xfrm>
            <a:off x="5128450" y="1956786"/>
            <a:ext cx="282123" cy="15166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4E1C166-D1AF-4999-9B84-7CF71B51376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91314" b="23450"/>
          <a:stretch/>
        </p:blipFill>
        <p:spPr>
          <a:xfrm>
            <a:off x="5128450" y="587940"/>
            <a:ext cx="282123" cy="151660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425D58B-BFFE-4FA1-AD89-386832746AE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91314" b="23450"/>
          <a:stretch/>
        </p:blipFill>
        <p:spPr>
          <a:xfrm>
            <a:off x="9701966" y="1912398"/>
            <a:ext cx="282123" cy="151660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3677F0A-8075-45D5-9F42-B282BC000E0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91314" b="23450"/>
          <a:stretch/>
        </p:blipFill>
        <p:spPr>
          <a:xfrm>
            <a:off x="9701966" y="543552"/>
            <a:ext cx="282123" cy="15166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5823DF-546C-4C7C-B9F7-DF98BD7BB96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2909"/>
          <a:stretch/>
        </p:blipFill>
        <p:spPr>
          <a:xfrm>
            <a:off x="3949414" y="538717"/>
            <a:ext cx="256664" cy="1981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E738438-33D0-45A5-AC0B-B53E42A2FCB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2909"/>
          <a:stretch/>
        </p:blipFill>
        <p:spPr>
          <a:xfrm>
            <a:off x="8423535" y="538717"/>
            <a:ext cx="256664" cy="1981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2712369-03B5-460B-8CB5-967CFACFE07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2909"/>
          <a:stretch/>
        </p:blipFill>
        <p:spPr>
          <a:xfrm>
            <a:off x="13015054" y="553745"/>
            <a:ext cx="256664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0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A959A1-7E5C-4E7A-914B-3694FBB72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49" t="47398" r="20717" b="17669"/>
          <a:stretch/>
        </p:blipFill>
        <p:spPr>
          <a:xfrm>
            <a:off x="3199383" y="1061720"/>
            <a:ext cx="629921" cy="665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80634D-41CA-4402-B4A9-F9FDFE94C8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800"/>
          <a:stretch/>
        </p:blipFill>
        <p:spPr>
          <a:xfrm>
            <a:off x="3890264" y="533400"/>
            <a:ext cx="3810000" cy="1584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A0FD94-4005-409D-B6A2-FB5DD6C322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028" t="26799" r="22078" b="35201"/>
          <a:stretch/>
        </p:blipFill>
        <p:spPr>
          <a:xfrm>
            <a:off x="3199383" y="2598420"/>
            <a:ext cx="629922" cy="72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72359D-9AC3-4626-B145-744604972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264" y="2141220"/>
            <a:ext cx="352044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8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184A37-AE61-4A24-A643-4AD0BA8DF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49" t="47398" r="20717" b="17669"/>
          <a:stretch/>
        </p:blipFill>
        <p:spPr>
          <a:xfrm>
            <a:off x="195325" y="1160780"/>
            <a:ext cx="629921" cy="665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CC5145-98C2-4B1C-8521-4D52C2ABA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00"/>
          <a:stretch/>
        </p:blipFill>
        <p:spPr>
          <a:xfrm>
            <a:off x="871220" y="632460"/>
            <a:ext cx="3810000" cy="1722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E45BD0-1D0B-490F-A0A3-70A1C8DC4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20" y="2301240"/>
            <a:ext cx="3520440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D7BE5F-4F88-4C05-87E8-7C787CB494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380" t="37733" r="28572" b="34267"/>
          <a:stretch/>
        </p:blipFill>
        <p:spPr>
          <a:xfrm>
            <a:off x="200660" y="2895600"/>
            <a:ext cx="67056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BEE786-65C2-4895-9378-5BF65C250E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600"/>
          <a:stretch/>
        </p:blipFill>
        <p:spPr>
          <a:xfrm>
            <a:off x="5438903" y="574103"/>
            <a:ext cx="3810000" cy="1722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F4FFB2-200D-4A00-B37D-88787EC23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49" t="47398" r="20717" b="17669"/>
          <a:stretch/>
        </p:blipFill>
        <p:spPr>
          <a:xfrm>
            <a:off x="4727194" y="1102423"/>
            <a:ext cx="629921" cy="665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BEA2F3-8939-4650-8879-E00A7294C31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1768" t="51440" r="19209" b="22267"/>
          <a:stretch/>
        </p:blipFill>
        <p:spPr>
          <a:xfrm>
            <a:off x="4744344" y="2869762"/>
            <a:ext cx="669702" cy="5008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223204-81BC-4BDA-9B3D-F12F2CD0A7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8903" y="2301240"/>
            <a:ext cx="3520440" cy="1905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66E634-7BCD-44FB-86E7-B5BA58C9C0C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9600"/>
          <a:stretch/>
        </p:blipFill>
        <p:spPr>
          <a:xfrm>
            <a:off x="9961760" y="574103"/>
            <a:ext cx="3810000" cy="17221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19B97E-F501-4EA2-9A51-A8F7ED13D08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2813" t="51336" r="20874" b="21197"/>
          <a:stretch/>
        </p:blipFill>
        <p:spPr>
          <a:xfrm>
            <a:off x="9330691" y="1128956"/>
            <a:ext cx="621537" cy="5232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B56CCC-E583-476A-BBE8-13D3C5811B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61760" y="2296223"/>
            <a:ext cx="3520440" cy="1905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5A66D9-D900-473A-9C27-9B0E24AEB80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0028" t="26799" r="22078" b="35201"/>
          <a:stretch/>
        </p:blipFill>
        <p:spPr>
          <a:xfrm>
            <a:off x="9290371" y="2800350"/>
            <a:ext cx="629922" cy="723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D96860-0E25-4021-8B61-BD4D1E55B83F}"/>
              </a:ext>
            </a:extLst>
          </p:cNvPr>
          <p:cNvSpPr txBox="1"/>
          <p:nvPr/>
        </p:nvSpPr>
        <p:spPr>
          <a:xfrm>
            <a:off x="2437304" y="4201223"/>
            <a:ext cx="86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ECCEE-C2AA-4603-A546-E24F50B913CF}"/>
              </a:ext>
            </a:extLst>
          </p:cNvPr>
          <p:cNvSpPr txBox="1"/>
          <p:nvPr/>
        </p:nvSpPr>
        <p:spPr>
          <a:xfrm>
            <a:off x="7016979" y="4200531"/>
            <a:ext cx="86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5028D4-86C8-4D7C-9AA3-90B3906B2AAF}"/>
              </a:ext>
            </a:extLst>
          </p:cNvPr>
          <p:cNvSpPr txBox="1"/>
          <p:nvPr/>
        </p:nvSpPr>
        <p:spPr>
          <a:xfrm>
            <a:off x="11524292" y="4200531"/>
            <a:ext cx="86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49323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6E37EA-4AE9-40C4-AFA5-90F8B58DD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623" t="47398" r="20717" b="17669"/>
          <a:stretch/>
        </p:blipFill>
        <p:spPr>
          <a:xfrm>
            <a:off x="141199" y="1102423"/>
            <a:ext cx="368046" cy="665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F35FA-50C0-4C49-BDA9-A3FA5F9828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00"/>
          <a:stretch/>
        </p:blipFill>
        <p:spPr>
          <a:xfrm>
            <a:off x="555219" y="574103"/>
            <a:ext cx="3810000" cy="1722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E977D6-0194-4E25-AC20-D24CBEEA3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19" y="2242883"/>
            <a:ext cx="352044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8FDFA6-A065-4395-90F1-DF7CA4485F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667" t="37733" r="28572" b="34267"/>
          <a:stretch/>
        </p:blipFill>
        <p:spPr>
          <a:xfrm>
            <a:off x="141199" y="2837243"/>
            <a:ext cx="41402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601B61-47B5-4FF4-971C-83FCAE9C8A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600"/>
          <a:stretch/>
        </p:blipFill>
        <p:spPr>
          <a:xfrm>
            <a:off x="4861028" y="574103"/>
            <a:ext cx="3810000" cy="1722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DD4163-4CD9-46B4-8C94-BDE7758049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623" t="47398" r="20717" b="17669"/>
          <a:stretch/>
        </p:blipFill>
        <p:spPr>
          <a:xfrm>
            <a:off x="4411194" y="1102423"/>
            <a:ext cx="368046" cy="665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0F8678-6C30-4498-9574-067C41B3D4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1028" y="2301240"/>
            <a:ext cx="3520440" cy="1905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620D95-2110-4ED1-9EEF-CF82F273D2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9600"/>
          <a:stretch/>
        </p:blipFill>
        <p:spPr>
          <a:xfrm>
            <a:off x="9080541" y="574103"/>
            <a:ext cx="3810000" cy="1722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7FDEAE-D950-4400-9959-4E74DEC60C5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9716" t="51336" r="20874" b="21197"/>
          <a:stretch/>
        </p:blipFill>
        <p:spPr>
          <a:xfrm>
            <a:off x="8712495" y="1128956"/>
            <a:ext cx="358514" cy="5232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E9CC66-3E67-4CC4-9D7B-2EAC7061C5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80541" y="2296223"/>
            <a:ext cx="3520440" cy="1905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AADC60-6DD4-41F1-8C73-21D40FE1A00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7467" t="26799" r="22078" b="35201"/>
          <a:stretch/>
        </p:blipFill>
        <p:spPr>
          <a:xfrm>
            <a:off x="8671028" y="2800350"/>
            <a:ext cx="368046" cy="723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8FEDD9-4505-4394-A792-53B4073D6F2B}"/>
              </a:ext>
            </a:extLst>
          </p:cNvPr>
          <p:cNvSpPr txBox="1"/>
          <p:nvPr/>
        </p:nvSpPr>
        <p:spPr>
          <a:xfrm>
            <a:off x="2121303" y="4142866"/>
            <a:ext cx="86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F30CCA-0366-4DAC-BA53-6205C03A9842}"/>
              </a:ext>
            </a:extLst>
          </p:cNvPr>
          <p:cNvSpPr txBox="1"/>
          <p:nvPr/>
        </p:nvSpPr>
        <p:spPr>
          <a:xfrm>
            <a:off x="6439104" y="4200531"/>
            <a:ext cx="86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972B47-4DB3-401F-944B-443151D36BE1}"/>
              </a:ext>
            </a:extLst>
          </p:cNvPr>
          <p:cNvSpPr txBox="1"/>
          <p:nvPr/>
        </p:nvSpPr>
        <p:spPr>
          <a:xfrm>
            <a:off x="10643073" y="4200531"/>
            <a:ext cx="86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01A1B6-6770-42E7-BB00-30CC545EC2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667" t="37733" r="28679" b="41950"/>
          <a:stretch/>
        </p:blipFill>
        <p:spPr>
          <a:xfrm>
            <a:off x="4364458" y="2983606"/>
            <a:ext cx="410274" cy="3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204928-8263-44F4-AC9B-14D58513C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32"/>
          <a:stretch/>
        </p:blipFill>
        <p:spPr>
          <a:xfrm>
            <a:off x="578301" y="603313"/>
            <a:ext cx="3810000" cy="1443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D65DBF-18BE-4855-976D-04E7E32556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85" t="35437" r="19864" b="-1398"/>
          <a:stretch/>
        </p:blipFill>
        <p:spPr>
          <a:xfrm>
            <a:off x="106532" y="790113"/>
            <a:ext cx="443884" cy="1256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8CAB40-4079-4612-8449-64856041F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38"/>
          <a:stretch/>
        </p:blipFill>
        <p:spPr>
          <a:xfrm>
            <a:off x="578301" y="3435705"/>
            <a:ext cx="3810000" cy="4526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95195E-A666-4682-93FF-D651F13321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553"/>
          <a:stretch/>
        </p:blipFill>
        <p:spPr>
          <a:xfrm>
            <a:off x="575155" y="2055597"/>
            <a:ext cx="3333750" cy="13801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2325C9-8EA8-4237-A290-AC31AD909C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1787"/>
          <a:stretch/>
        </p:blipFill>
        <p:spPr>
          <a:xfrm>
            <a:off x="5030127" y="580009"/>
            <a:ext cx="3810000" cy="14899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A720E40-ABAE-4CE4-A1E6-6009B74774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85" t="35437" r="19864" b="-1398"/>
          <a:stretch/>
        </p:blipFill>
        <p:spPr>
          <a:xfrm>
            <a:off x="4542914" y="790113"/>
            <a:ext cx="443884" cy="12565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E7B133-8783-42D8-872B-855D2EB0CF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7553"/>
          <a:stretch/>
        </p:blipFill>
        <p:spPr>
          <a:xfrm>
            <a:off x="5030127" y="2093280"/>
            <a:ext cx="3333750" cy="13801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1373DC-B9CC-48E1-9571-9ECC9B48D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38"/>
          <a:stretch/>
        </p:blipFill>
        <p:spPr>
          <a:xfrm>
            <a:off x="5062077" y="3473388"/>
            <a:ext cx="3810000" cy="4526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68BD40-6D6B-455A-AF05-96DA4D38D63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1787"/>
          <a:stretch/>
        </p:blipFill>
        <p:spPr>
          <a:xfrm>
            <a:off x="9513903" y="580009"/>
            <a:ext cx="3810000" cy="14899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80B65F2-7A0D-4133-B21F-6B945E5513C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9281" t="46680" r="19068" b="10310"/>
          <a:stretch/>
        </p:blipFill>
        <p:spPr>
          <a:xfrm>
            <a:off x="9038069" y="1008726"/>
            <a:ext cx="443884" cy="81933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369C834-7D78-4A8E-BA49-246CE34B3D0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6330"/>
          <a:stretch/>
        </p:blipFill>
        <p:spPr>
          <a:xfrm>
            <a:off x="9513903" y="2069977"/>
            <a:ext cx="3333750" cy="14034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5039C5C-F2B9-4921-A8CB-FAA64FEE92B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9015" t="33728" r="17670" b="4446"/>
          <a:stretch/>
        </p:blipFill>
        <p:spPr>
          <a:xfrm>
            <a:off x="9038069" y="2194450"/>
            <a:ext cx="443884" cy="11777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ABECA88-57E9-4626-8295-A2137EDCCF0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9015" t="33728" r="17670" b="33136"/>
          <a:stretch/>
        </p:blipFill>
        <p:spPr>
          <a:xfrm>
            <a:off x="4542914" y="2467715"/>
            <a:ext cx="443884" cy="63123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EE5A754-3FDE-46CF-A04C-AEA47FB99C5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9015" t="33728" r="17670" b="19087"/>
          <a:stretch/>
        </p:blipFill>
        <p:spPr>
          <a:xfrm>
            <a:off x="81989" y="2333902"/>
            <a:ext cx="443884" cy="8988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203446D-AF36-4BC4-AECE-7CCC243E5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38"/>
          <a:stretch/>
        </p:blipFill>
        <p:spPr>
          <a:xfrm>
            <a:off x="9545853" y="3473388"/>
            <a:ext cx="3810000" cy="45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963838-4BAC-422B-B7F0-0AB91F0CF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32"/>
          <a:stretch/>
        </p:blipFill>
        <p:spPr>
          <a:xfrm>
            <a:off x="578301" y="603313"/>
            <a:ext cx="3810000" cy="1443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E4CF46-3DFA-4F13-99B2-CEC3382493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85" t="35437" r="19864" b="-1398"/>
          <a:stretch/>
        </p:blipFill>
        <p:spPr>
          <a:xfrm>
            <a:off x="106532" y="790113"/>
            <a:ext cx="443884" cy="1256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5469C1-8E0E-45F9-9B9B-352747BAD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38"/>
          <a:stretch/>
        </p:blipFill>
        <p:spPr>
          <a:xfrm>
            <a:off x="578301" y="3435705"/>
            <a:ext cx="3810000" cy="452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68D1EA-A059-4A18-8F20-265BDA879F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787"/>
          <a:stretch/>
        </p:blipFill>
        <p:spPr>
          <a:xfrm>
            <a:off x="5030127" y="580009"/>
            <a:ext cx="3810000" cy="1489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6435F2-C277-4233-99FA-64204E3FFF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85" t="35437" r="19864" b="-1398"/>
          <a:stretch/>
        </p:blipFill>
        <p:spPr>
          <a:xfrm>
            <a:off x="4542914" y="790113"/>
            <a:ext cx="443884" cy="1256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4759C8-9C8A-4752-937A-2DBA0DBF1B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38"/>
          <a:stretch/>
        </p:blipFill>
        <p:spPr>
          <a:xfrm>
            <a:off x="5044414" y="3429000"/>
            <a:ext cx="3810000" cy="4526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5A7CE5-8354-46FB-B86A-58A6569E4F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1787"/>
          <a:stretch/>
        </p:blipFill>
        <p:spPr>
          <a:xfrm>
            <a:off x="9513903" y="580009"/>
            <a:ext cx="3810000" cy="14899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43710F-D92F-4FD5-B4AB-8407541969D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281" t="46680" r="19068" b="10310"/>
          <a:stretch/>
        </p:blipFill>
        <p:spPr>
          <a:xfrm>
            <a:off x="9038069" y="1008726"/>
            <a:ext cx="443884" cy="8193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F15EA2-5805-4770-BC36-A14E4732019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9015" t="33728" r="17670" b="4446"/>
          <a:stretch/>
        </p:blipFill>
        <p:spPr>
          <a:xfrm>
            <a:off x="9038069" y="2194450"/>
            <a:ext cx="443884" cy="11777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F361E2-AE37-4184-8F86-CF645E531A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9015" t="33728" r="17670" b="33136"/>
          <a:stretch/>
        </p:blipFill>
        <p:spPr>
          <a:xfrm>
            <a:off x="4542914" y="2467715"/>
            <a:ext cx="443884" cy="6312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7F6909-406F-4DD9-9218-7C6271E539E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9015" t="33728" r="17670" b="19087"/>
          <a:stretch/>
        </p:blipFill>
        <p:spPr>
          <a:xfrm>
            <a:off x="81989" y="2333902"/>
            <a:ext cx="443884" cy="8988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76A20AE-6378-45D9-B522-15556993A1D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7748"/>
          <a:stretch/>
        </p:blipFill>
        <p:spPr>
          <a:xfrm>
            <a:off x="574926" y="2052592"/>
            <a:ext cx="3305175" cy="13764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518B04-969D-4DE3-8DAA-BC42E0A289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38"/>
          <a:stretch/>
        </p:blipFill>
        <p:spPr>
          <a:xfrm>
            <a:off x="9524814" y="3435705"/>
            <a:ext cx="3810000" cy="4526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C4FE7C9-F876-48E1-84FD-2E8DE9DDF4F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7106"/>
          <a:stretch/>
        </p:blipFill>
        <p:spPr>
          <a:xfrm>
            <a:off x="5030127" y="2046487"/>
            <a:ext cx="3305175" cy="138861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E384E4D-A97E-49EE-8EA0-22CED7A6CC5B}"/>
              </a:ext>
            </a:extLst>
          </p:cNvPr>
          <p:cNvSpPr/>
          <p:nvPr/>
        </p:nvSpPr>
        <p:spPr>
          <a:xfrm>
            <a:off x="3880101" y="5521909"/>
            <a:ext cx="2160788" cy="20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3519E1C-B5AA-47E6-807D-F1D9CDE27B0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4951"/>
          <a:stretch/>
        </p:blipFill>
        <p:spPr>
          <a:xfrm>
            <a:off x="9510527" y="2043713"/>
            <a:ext cx="3333750" cy="142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6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E4CF46-3DFA-4F13-99B2-CEC338249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85" t="35437" r="19864" b="-1398"/>
          <a:stretch/>
        </p:blipFill>
        <p:spPr>
          <a:xfrm>
            <a:off x="106532" y="790113"/>
            <a:ext cx="443884" cy="1256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5469C1-8E0E-45F9-9B9B-352747BADC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238"/>
          <a:stretch/>
        </p:blipFill>
        <p:spPr>
          <a:xfrm>
            <a:off x="578301" y="3435705"/>
            <a:ext cx="3810000" cy="4526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6435F2-C277-4233-99FA-64204E3FFF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85" t="35437" r="19864" b="-1398"/>
          <a:stretch/>
        </p:blipFill>
        <p:spPr>
          <a:xfrm>
            <a:off x="4542914" y="790113"/>
            <a:ext cx="443884" cy="1256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4759C8-9C8A-4752-937A-2DBA0DBF1B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238"/>
          <a:stretch/>
        </p:blipFill>
        <p:spPr>
          <a:xfrm>
            <a:off x="5044414" y="3429000"/>
            <a:ext cx="3810000" cy="4526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43710F-D92F-4FD5-B4AB-8407541969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281" t="46680" r="19068" b="10310"/>
          <a:stretch/>
        </p:blipFill>
        <p:spPr>
          <a:xfrm>
            <a:off x="9038069" y="1008726"/>
            <a:ext cx="443884" cy="8193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F15EA2-5805-4770-BC36-A14E473201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015" t="33728" r="17670" b="4446"/>
          <a:stretch/>
        </p:blipFill>
        <p:spPr>
          <a:xfrm>
            <a:off x="9038069" y="2194450"/>
            <a:ext cx="443884" cy="11777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F361E2-AE37-4184-8F86-CF645E531A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015" t="33728" r="17670" b="33136"/>
          <a:stretch/>
        </p:blipFill>
        <p:spPr>
          <a:xfrm>
            <a:off x="4542914" y="2467715"/>
            <a:ext cx="443884" cy="6312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7F6909-406F-4DD9-9218-7C6271E539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015" t="33728" r="17670" b="19087"/>
          <a:stretch/>
        </p:blipFill>
        <p:spPr>
          <a:xfrm>
            <a:off x="81989" y="2333902"/>
            <a:ext cx="443884" cy="8988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518B04-969D-4DE3-8DAA-BC42E0A289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238"/>
          <a:stretch/>
        </p:blipFill>
        <p:spPr>
          <a:xfrm>
            <a:off x="9524814" y="3435705"/>
            <a:ext cx="3810000" cy="4526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D689F7-656A-407C-B55F-ED4E1ADD1E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4869"/>
          <a:stretch/>
        </p:blipFill>
        <p:spPr>
          <a:xfrm>
            <a:off x="602501" y="600353"/>
            <a:ext cx="3619500" cy="14433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6B6DBA-1DBA-4D7E-AA77-F55379F561D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4795"/>
          <a:stretch/>
        </p:blipFill>
        <p:spPr>
          <a:xfrm>
            <a:off x="602501" y="1983420"/>
            <a:ext cx="3248025" cy="14899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8B80EB-9730-49F4-8C72-C6F79CC6EF0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4795"/>
          <a:stretch/>
        </p:blipFill>
        <p:spPr>
          <a:xfrm>
            <a:off x="5072429" y="553745"/>
            <a:ext cx="3619500" cy="14899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4FAF7D-F0E5-40CB-BDD4-63FDD4F32B9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4795"/>
          <a:stretch/>
        </p:blipFill>
        <p:spPr>
          <a:xfrm>
            <a:off x="5072429" y="1983420"/>
            <a:ext cx="3248025" cy="14899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256612F-4B90-4BAE-9D1E-CCDD156C22D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4036"/>
          <a:stretch/>
        </p:blipFill>
        <p:spPr>
          <a:xfrm>
            <a:off x="9620064" y="538717"/>
            <a:ext cx="3619500" cy="15049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66E4971-DD6F-447D-913A-3639AA0215A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24039"/>
          <a:stretch/>
        </p:blipFill>
        <p:spPr>
          <a:xfrm>
            <a:off x="9620064" y="1968438"/>
            <a:ext cx="3248025" cy="15049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D2C6DC2-686C-4940-97BF-0887EF0EEA1E}"/>
              </a:ext>
            </a:extLst>
          </p:cNvPr>
          <p:cNvSpPr txBox="1"/>
          <p:nvPr/>
        </p:nvSpPr>
        <p:spPr>
          <a:xfrm>
            <a:off x="2085990" y="3876223"/>
            <a:ext cx="108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F0A6BA-F591-4822-BC5D-7CB2C1AEFD18}"/>
              </a:ext>
            </a:extLst>
          </p:cNvPr>
          <p:cNvSpPr txBox="1"/>
          <p:nvPr/>
        </p:nvSpPr>
        <p:spPr>
          <a:xfrm>
            <a:off x="6551969" y="3876223"/>
            <a:ext cx="108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0DB553-8A88-48E7-A761-2A2E59EFE9F1}"/>
              </a:ext>
            </a:extLst>
          </p:cNvPr>
          <p:cNvSpPr txBox="1"/>
          <p:nvPr/>
        </p:nvSpPr>
        <p:spPr>
          <a:xfrm>
            <a:off x="11017948" y="3876223"/>
            <a:ext cx="108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36A61-6984-4A25-8E34-0A8AE86F93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83301" y="4350059"/>
            <a:ext cx="32480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3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896DB66D-7D79-47A6-BAFE-0BECE303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501" y="527173"/>
            <a:ext cx="3619500" cy="1981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F243693-4C7E-470C-B09C-864ABD3761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795"/>
          <a:stretch/>
        </p:blipFill>
        <p:spPr>
          <a:xfrm>
            <a:off x="200391" y="3429000"/>
            <a:ext cx="3248025" cy="148996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7FA9AC7-B11F-41F9-B212-5C76EFFFA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966" y="3565864"/>
            <a:ext cx="32480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4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DDA1881-884D-43FF-B18E-517EEA7B90D7}"/>
              </a:ext>
            </a:extLst>
          </p:cNvPr>
          <p:cNvSpPr/>
          <p:nvPr/>
        </p:nvSpPr>
        <p:spPr>
          <a:xfrm>
            <a:off x="895350" y="1028330"/>
            <a:ext cx="5743575" cy="3624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CEC054-6D42-4D2E-8B92-99DAD44D4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9" r="4995" b="21434"/>
          <a:stretch/>
        </p:blipFill>
        <p:spPr>
          <a:xfrm>
            <a:off x="1896492" y="1071239"/>
            <a:ext cx="4238887" cy="15565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C2D7B3-3EA1-44FE-9B03-D7F4A1084B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3" b="10829"/>
          <a:stretch/>
        </p:blipFill>
        <p:spPr>
          <a:xfrm>
            <a:off x="1879337" y="2627790"/>
            <a:ext cx="4238887" cy="17666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C82F7B-8A7D-4789-BA19-D2E4472461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485" t="35437" r="19864" b="-1398"/>
          <a:stretch/>
        </p:blipFill>
        <p:spPr>
          <a:xfrm>
            <a:off x="1056443" y="1323883"/>
            <a:ext cx="443884" cy="1256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B669FF-4C2C-4A51-A2A9-804DC2BACC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015" t="33728" r="17670" b="4446"/>
          <a:stretch/>
        </p:blipFill>
        <p:spPr>
          <a:xfrm>
            <a:off x="1039289" y="2744866"/>
            <a:ext cx="443884" cy="1177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386255-1331-494C-B604-CD2FCAB3FD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91314" b="23450"/>
          <a:stretch/>
        </p:blipFill>
        <p:spPr>
          <a:xfrm>
            <a:off x="1738275" y="1111188"/>
            <a:ext cx="282123" cy="15166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2607E4-8933-4B1C-A32C-BA7BC4B75E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91314" b="23450"/>
          <a:stretch/>
        </p:blipFill>
        <p:spPr>
          <a:xfrm>
            <a:off x="1738274" y="2670699"/>
            <a:ext cx="282123" cy="15166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1293CB-F3CA-4C36-90B3-6B6B7052E56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2909"/>
          <a:stretch/>
        </p:blipFill>
        <p:spPr>
          <a:xfrm>
            <a:off x="6096000" y="1111188"/>
            <a:ext cx="256664" cy="1981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D0368E-23EF-4C2D-9B7A-3DE47C01343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6945"/>
          <a:stretch/>
        </p:blipFill>
        <p:spPr>
          <a:xfrm>
            <a:off x="2220671" y="4394447"/>
            <a:ext cx="3248025" cy="2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6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9116</TotalTime>
  <Words>36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24</cp:revision>
  <dcterms:created xsi:type="dcterms:W3CDTF">2022-02-10T08:31:05Z</dcterms:created>
  <dcterms:modified xsi:type="dcterms:W3CDTF">2022-03-30T14:46:13Z</dcterms:modified>
</cp:coreProperties>
</file>