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9FC88C-024F-4D84-8EB2-93E8A4D6C34E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4CAF-D0FC-4E79-B832-943C4315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242C9-D863-4589-8865-AF42AFAB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59D7-E347-4D38-8A9E-38A4BDD8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06CE-CCFC-4282-B14D-D073008F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4529-F1F5-40B3-AAE5-4537DEB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F013-0A51-46E0-AC57-121C3BED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DAB22-1AC0-4749-92EF-411B7913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4D9-240B-410B-8DA4-A79C98DE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1F34-2630-4C6D-9834-CFB9DCC8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5D7E-6E39-4E7B-96D5-303987DE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F40B-3CB3-47C4-99A1-49DF05A11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1E36A-7124-46D0-92BB-DB8593C6A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CAB6-C44D-4CFD-AF59-DAA37AF5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A941-6E93-4AFC-8B13-FFEF0503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BB22-045C-4BB2-B754-35B9D8D9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4DC-5A9B-490A-A2F7-A11CB9E4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84D6-B210-4F9A-8393-7D4AFF4F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4B9B-640D-4321-8340-9FF175EE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ADE4-E683-44AA-A3CF-22894593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D952-B936-4A1A-BCC9-5074CDFF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0845-95B6-4D70-BE5D-7DCCCFAE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4F00-B463-41E8-A48E-0B243818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2218-C781-4D04-9BF1-0048E4A5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CCBE-8650-4032-9358-29DCB868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4258-AD01-4945-9D42-F4937EE8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BD8B-BF73-4148-8A44-076D5C9F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299A-C855-4497-86B9-F211E57C2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F3AFF-2568-46CC-BED8-B689FF92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1CBDE-D714-4BAF-A59C-98444100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E8F47-E778-48ED-B0F9-2246FBEC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20E4-3625-4FA4-AA5D-9985AE54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8EA0-C77E-402D-89C0-695CA85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4CAA-4A8D-488A-9691-FFA984B0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239AC-BA71-468A-80C4-2F70FC15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A1926-C5D8-4B3E-B035-32A19F03D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1B217-1E09-4B63-9916-D7216B1F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85886-7FC0-46CD-A801-3B84A7D3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13668-F89F-4B91-9EDC-09DE507D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3E55-EFDD-43C9-ABB7-DA7CD7F4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4601-41B8-4632-9C16-F82F3761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9E0BC-3F59-4D6D-BD06-87903AD7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78A9F-3A7F-484F-A8EE-84CB6B79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D0358-FFF5-4A9A-A709-9495BDC2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CB3BA-CDAA-4BFD-8F4C-9ECFAACB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3945D-C68D-43A5-90E4-CA709E82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19BDC-3959-4FB0-B527-67C134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2668-ED0D-416F-A269-BB244E19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D084-179A-4476-81F9-4943E8B2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E88F3-9D0E-473C-8623-BFF66160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52CE-FABC-4C85-B8C0-118E65BD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A5BEA-2867-432A-96D1-A1DD43D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FCBA-EF0A-4019-9825-771BDCE1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50F-9C8B-4C23-A272-124D2BDD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63301-0385-4350-918B-75A0B247A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AC15-3FFC-4114-B83F-8E4C5B68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4BB86-815C-4EB7-945E-E185A569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FCA42-A895-426F-AB3B-634D721E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00406-83D8-423A-B90E-841CABC2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CFF1B-2376-4493-91CD-4EAA9394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9693-3AB3-4A1D-B888-B62E09DC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B01A-D6B3-4C40-A2F3-5DB70E09B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01DF-27F3-418C-AA66-221045EE5AF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8501-ED9F-4114-BB48-198E9C27B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C558-7523-4B3F-90E0-A3F3B5A79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622C-1D07-45F8-ACBC-99A37C8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47D7DA-B8A9-41A0-88E6-099AE290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1" y="1125581"/>
            <a:ext cx="5275700" cy="3316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1085F-5E52-45AC-90ED-FC8C59CC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36" y="1419062"/>
            <a:ext cx="4543428" cy="30226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C2C5CB-A8BD-44F0-A56D-71446D123390}"/>
              </a:ext>
            </a:extLst>
          </p:cNvPr>
          <p:cNvCxnSpPr>
            <a:cxnSpLocks/>
          </p:cNvCxnSpPr>
          <p:nvPr/>
        </p:nvCxnSpPr>
        <p:spPr>
          <a:xfrm flipH="1">
            <a:off x="2301771" y="2731562"/>
            <a:ext cx="833186" cy="14602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44174F-FF76-451C-A2ED-CD7AFA320054}"/>
              </a:ext>
            </a:extLst>
          </p:cNvPr>
          <p:cNvCxnSpPr>
            <a:cxnSpLocks/>
          </p:cNvCxnSpPr>
          <p:nvPr/>
        </p:nvCxnSpPr>
        <p:spPr>
          <a:xfrm flipV="1">
            <a:off x="3134957" y="767475"/>
            <a:ext cx="0" cy="1964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065887-CAD2-40FE-B354-19EB34B6A328}"/>
              </a:ext>
            </a:extLst>
          </p:cNvPr>
          <p:cNvCxnSpPr>
            <a:cxnSpLocks/>
          </p:cNvCxnSpPr>
          <p:nvPr/>
        </p:nvCxnSpPr>
        <p:spPr>
          <a:xfrm>
            <a:off x="3134957" y="2731562"/>
            <a:ext cx="2414193" cy="461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F92578-9E12-4722-ACB3-034165DB6628}"/>
              </a:ext>
            </a:extLst>
          </p:cNvPr>
          <p:cNvCxnSpPr>
            <a:cxnSpLocks/>
          </p:cNvCxnSpPr>
          <p:nvPr/>
        </p:nvCxnSpPr>
        <p:spPr>
          <a:xfrm flipH="1">
            <a:off x="7678385" y="2849874"/>
            <a:ext cx="833186" cy="14602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12FBBA-D99B-46D5-94A6-AB09E43F09A5}"/>
              </a:ext>
            </a:extLst>
          </p:cNvPr>
          <p:cNvCxnSpPr>
            <a:cxnSpLocks/>
          </p:cNvCxnSpPr>
          <p:nvPr/>
        </p:nvCxnSpPr>
        <p:spPr>
          <a:xfrm flipV="1">
            <a:off x="8511571" y="885787"/>
            <a:ext cx="0" cy="1964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86234-A9F0-4D02-9048-C7CF0213B24D}"/>
              </a:ext>
            </a:extLst>
          </p:cNvPr>
          <p:cNvCxnSpPr>
            <a:cxnSpLocks/>
          </p:cNvCxnSpPr>
          <p:nvPr/>
        </p:nvCxnSpPr>
        <p:spPr>
          <a:xfrm>
            <a:off x="8511571" y="2849874"/>
            <a:ext cx="2414193" cy="461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5D9626-0497-4FEE-A838-86C9151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05" y="872464"/>
            <a:ext cx="5721864" cy="44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7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reless Power Coils feature Litz Wire - New Industry Products">
            <a:extLst>
              <a:ext uri="{FF2B5EF4-FFF2-40B4-BE49-F238E27FC236}">
                <a16:creationId xmlns:a16="http://schemas.microsoft.com/office/drawing/2014/main" id="{019C2312-E7FE-45DE-8E5C-4559791DE7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93" y="2002665"/>
            <a:ext cx="2603142" cy="2031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BB466A-F55B-4E77-86D2-150BFCEE18FB}"/>
              </a:ext>
            </a:extLst>
          </p:cNvPr>
          <p:cNvCxnSpPr/>
          <p:nvPr/>
        </p:nvCxnSpPr>
        <p:spPr>
          <a:xfrm flipH="1">
            <a:off x="5428445" y="2118575"/>
            <a:ext cx="667555" cy="753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A3A2C5-02B4-43D2-8E92-817E8042B386}"/>
              </a:ext>
            </a:extLst>
          </p:cNvPr>
          <p:cNvSpPr txBox="1"/>
          <p:nvPr/>
        </p:nvSpPr>
        <p:spPr>
          <a:xfrm>
            <a:off x="5572259" y="1817999"/>
            <a:ext cx="163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Kablosu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59A1B-1041-4885-B7D1-855DF3DDD42C}"/>
              </a:ext>
            </a:extLst>
          </p:cNvPr>
          <p:cNvSpPr txBox="1"/>
          <p:nvPr/>
        </p:nvSpPr>
        <p:spPr>
          <a:xfrm>
            <a:off x="3936642" y="4146979"/>
            <a:ext cx="163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684A3-C11F-4279-B885-B32D5B5F682E}"/>
              </a:ext>
            </a:extLst>
          </p:cNvPr>
          <p:cNvCxnSpPr>
            <a:cxnSpLocks/>
          </p:cNvCxnSpPr>
          <p:nvPr/>
        </p:nvCxnSpPr>
        <p:spPr>
          <a:xfrm flipV="1">
            <a:off x="4501167" y="3558863"/>
            <a:ext cx="287629" cy="59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maxmega.com/wp-content/uploads/product/deeter/litzwire.png">
            <a:extLst>
              <a:ext uri="{FF2B5EF4-FFF2-40B4-BE49-F238E27FC236}">
                <a16:creationId xmlns:a16="http://schemas.microsoft.com/office/drawing/2014/main" id="{9E0AF87D-642E-4A8C-BD6E-B6D950F5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08" y="2118575"/>
            <a:ext cx="701384" cy="7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BCB7BB-E72F-4311-8000-8BD8C00644C4}"/>
              </a:ext>
            </a:extLst>
          </p:cNvPr>
          <p:cNvCxnSpPr>
            <a:cxnSpLocks/>
          </p:cNvCxnSpPr>
          <p:nvPr/>
        </p:nvCxnSpPr>
        <p:spPr>
          <a:xfrm flipV="1">
            <a:off x="5996859" y="2495282"/>
            <a:ext cx="751671" cy="66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3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F7EADB-8913-47DB-9CB8-E7D5B6AFC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5" r="4435"/>
          <a:stretch/>
        </p:blipFill>
        <p:spPr>
          <a:xfrm>
            <a:off x="742188" y="438912"/>
            <a:ext cx="5024628" cy="1694116"/>
          </a:xfrm>
          <a:prstGeom prst="rect">
            <a:avLst/>
          </a:prstGeom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1EB50F8E-CD4B-4D38-A0C1-4B7AC0EE9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5"/>
          <a:stretch/>
        </p:blipFill>
        <p:spPr bwMode="auto">
          <a:xfrm>
            <a:off x="3239516" y="3113723"/>
            <a:ext cx="5054600" cy="204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1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8</cp:revision>
  <dcterms:created xsi:type="dcterms:W3CDTF">2021-03-05T07:27:33Z</dcterms:created>
  <dcterms:modified xsi:type="dcterms:W3CDTF">2021-03-05T14:30:46Z</dcterms:modified>
</cp:coreProperties>
</file>