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98A9-088B-4A88-8D3C-37E3B87DA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7E6EC-00BE-438E-8F10-692F33634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CE96-4D14-4569-AEEE-1BD73480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25B1-8FC8-45C4-9B35-07D289160E2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2AE2-16E2-4E91-AF0F-B2BA45F1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2886-BC5D-45D9-8735-890E7A0F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E5C-8A36-4A8C-956A-FB8382F4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2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C3C3-C826-49FE-8F0F-C18FA801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E991F-62D8-43C1-AD92-D39146DF5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D252-1BB8-4C0A-B8B3-AD4BCBCC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25B1-8FC8-45C4-9B35-07D289160E2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AEFBB-D8FF-4779-99E3-65E015A5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2D9D-BB16-4D21-83A2-41FBC633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E5C-8A36-4A8C-956A-FB8382F4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5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7760C-BBCE-47A5-8012-F26C894E1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0C19F-B689-4F41-8A57-4CA415DB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30328-4EB1-4C88-9F08-C8D3AABC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25B1-8FC8-45C4-9B35-07D289160E2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4388-AC60-435D-B7DC-171EE59A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134C-9005-4169-A91F-700DDFEE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E5C-8A36-4A8C-956A-FB8382F4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77BD-548F-416A-9868-77EF86E9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E56F-4AF9-4FD3-A6DC-0D74FB83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EC15-C2B2-4B15-AB56-6BCF6695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25B1-8FC8-45C4-9B35-07D289160E2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9AFA9-1653-45E6-BF9A-DFAB9BAB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036E4-9559-4787-ACA7-84E7FE77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E5C-8A36-4A8C-956A-FB8382F4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67B2-EAC7-4A38-A76A-AE8AE581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4B30D-117F-4929-B68A-A20AC589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B3D3-4CC0-4C34-AE6E-1CD2EA5F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25B1-8FC8-45C4-9B35-07D289160E2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047A-370B-4990-A7AE-856F51E4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02226-4025-4FAF-9077-8412E4BA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E5C-8A36-4A8C-956A-FB8382F4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F8A3-905A-4E1D-A305-67F0EAF8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E23F-96B4-4068-B893-9F946FFE4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C7212-0AFE-4391-950A-0F9EDE539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463B0-0EBD-468D-81A0-E3CB9413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25B1-8FC8-45C4-9B35-07D289160E2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60FCF-7718-4634-9038-6D3C31E9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93D0C-5857-4202-89D6-73D32EE7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E5C-8A36-4A8C-956A-FB8382F4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AB02-AEFF-4E93-94B5-CE8CA7FC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A933-DBAF-4762-9F7F-19B47D5D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81D28-588C-45E5-B2D2-D5C9B60AF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90826-8602-4BA3-BA04-43F767777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E6AD8-E476-47E0-A3F1-150BA8A88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8D251-AE44-49FE-92C1-69E84654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25B1-8FC8-45C4-9B35-07D289160E2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D9793-1F16-4C15-BFB8-567906A1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1258E-FF65-4AA4-923C-26A3FD2F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E5C-8A36-4A8C-956A-FB8382F4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9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3CB4-5F9C-40CC-B365-D69968E8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4D029-F33C-4AE4-A6C1-F4A0E276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25B1-8FC8-45C4-9B35-07D289160E2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06077-ED17-4625-9ED0-A8E4CF65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9F764-3880-40D8-9E38-5877154D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E5C-8A36-4A8C-956A-FB8382F4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2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7F9C0-61CC-49B7-897A-F34982C6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25B1-8FC8-45C4-9B35-07D289160E2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94CDC-F4A0-411F-A30F-2FE2B84B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D9DA9-D805-44B5-8C09-24063BEC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E5C-8A36-4A8C-956A-FB8382F4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88C4-6B91-440D-976E-6C8F7580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4D8B-982B-4ACC-AD2A-E0CF88F24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522A9-6FEA-42B2-9091-3793C4BB7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5D971-92F3-454D-B1C6-C7E13D3C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25B1-8FC8-45C4-9B35-07D289160E2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DFE00-25A0-45B8-82F7-E1B62F1A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2F395-6D48-4B21-AF06-ECA36264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E5C-8A36-4A8C-956A-FB8382F4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8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0E25-5D2E-42FF-914A-A7688A8F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3854D-5A0B-4354-881B-5D94B2AF4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CC5B0-0DD4-464B-807A-958D89062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4E6FF-728E-46C7-88C0-238D1060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25B1-8FC8-45C4-9B35-07D289160E2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D0E15-BCF8-4AFE-BEEB-AD6C4F4B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F893-714E-4A27-A40F-8F3A6146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E5C-8A36-4A8C-956A-FB8382F4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7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163D7-B956-43A3-B16A-6C398616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CB8A2-33BE-48BE-832D-017F4098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4CB5-29E1-4451-B871-27DD1ED3B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225B1-8FC8-45C4-9B35-07D289160E2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6387-A4EC-42FB-BC32-FA3F8FC97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9677E-1359-4BC2-B49C-CBB23FC09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5E5C-8A36-4A8C-956A-FB8382F4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3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98A05A-04EC-4234-9B78-FAAAEB949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50" y="808561"/>
            <a:ext cx="2105025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CA70BD-219E-4B54-B2A6-7096737F1986}"/>
              </a:ext>
            </a:extLst>
          </p:cNvPr>
          <p:cNvSpPr txBox="1"/>
          <p:nvPr/>
        </p:nvSpPr>
        <p:spPr>
          <a:xfrm>
            <a:off x="1012054" y="4391957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motor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4CF32-7D40-4082-B7C4-A160A083D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44" y="693152"/>
            <a:ext cx="2219325" cy="1743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999660-F9C0-487B-A295-8D03AC0E7B64}"/>
              </a:ext>
            </a:extLst>
          </p:cNvPr>
          <p:cNvSpPr txBox="1"/>
          <p:nvPr/>
        </p:nvSpPr>
        <p:spPr>
          <a:xfrm>
            <a:off x="3858827" y="2752505"/>
            <a:ext cx="407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3-phase model (parallel connected)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E255A8-7031-4A11-8149-643A4E3E2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380" y="507414"/>
            <a:ext cx="2619375" cy="2114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59762F-9815-4727-8502-1A1345629EE3}"/>
              </a:ext>
            </a:extLst>
          </p:cNvPr>
          <p:cNvSpPr txBox="1"/>
          <p:nvPr/>
        </p:nvSpPr>
        <p:spPr>
          <a:xfrm>
            <a:off x="8237043" y="2735177"/>
            <a:ext cx="350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3-phase model (series connected)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E399C2-F1EF-4869-B247-3DFA8949CAE0}"/>
              </a:ext>
            </a:extLst>
          </p:cNvPr>
          <p:cNvCxnSpPr>
            <a:cxnSpLocks/>
          </p:cNvCxnSpPr>
          <p:nvPr/>
        </p:nvCxnSpPr>
        <p:spPr>
          <a:xfrm>
            <a:off x="1633491" y="3497802"/>
            <a:ext cx="0" cy="7604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5FD23B-E209-4194-8B9C-384AFE528AD6}"/>
              </a:ext>
            </a:extLst>
          </p:cNvPr>
          <p:cNvSpPr txBox="1"/>
          <p:nvPr/>
        </p:nvSpPr>
        <p:spPr>
          <a:xfrm>
            <a:off x="800470" y="2904905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6-phase (asymmetric)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7EFCBF-2AA6-42E8-A825-682CB6C35154}"/>
              </a:ext>
            </a:extLst>
          </p:cNvPr>
          <p:cNvSpPr txBox="1"/>
          <p:nvPr/>
        </p:nvSpPr>
        <p:spPr>
          <a:xfrm>
            <a:off x="6642021" y="441539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Ansys </a:t>
            </a:r>
            <a:r>
              <a:rPr lang="en-US" dirty="0" err="1"/>
              <a:t>rmxprt</a:t>
            </a:r>
            <a:r>
              <a:rPr lang="en-US" dirty="0"/>
              <a:t> modelling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5FB32E4-5480-447C-B2B8-16CA16275ED6}"/>
              </a:ext>
            </a:extLst>
          </p:cNvPr>
          <p:cNvSpPr/>
          <p:nvPr/>
        </p:nvSpPr>
        <p:spPr>
          <a:xfrm rot="5400000">
            <a:off x="7381830" y="1785843"/>
            <a:ext cx="627302" cy="4317551"/>
          </a:xfrm>
          <a:prstGeom prst="rightBrace">
            <a:avLst>
              <a:gd name="adj1" fmla="val 8333"/>
              <a:gd name="adj2" fmla="val 50411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4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A323956-74CA-4DF1-9E41-3CC3B555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50" y="808561"/>
            <a:ext cx="2105025" cy="174307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116670-C0A3-4422-8024-5BC868C31910}"/>
              </a:ext>
            </a:extLst>
          </p:cNvPr>
          <p:cNvCxnSpPr>
            <a:cxnSpLocks/>
          </p:cNvCxnSpPr>
          <p:nvPr/>
        </p:nvCxnSpPr>
        <p:spPr>
          <a:xfrm>
            <a:off x="3602410" y="3373297"/>
            <a:ext cx="1235984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2864B18-F5E8-48E4-83B7-4A03F00C9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02" y="2353398"/>
            <a:ext cx="1981200" cy="15621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1FEB07-BA24-4853-A729-F8F04529C709}"/>
              </a:ext>
            </a:extLst>
          </p:cNvPr>
          <p:cNvCxnSpPr>
            <a:cxnSpLocks/>
          </p:cNvCxnSpPr>
          <p:nvPr/>
        </p:nvCxnSpPr>
        <p:spPr>
          <a:xfrm>
            <a:off x="8031977" y="2985870"/>
            <a:ext cx="0" cy="337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42E634-FA81-4534-A788-3FAAA8676118}"/>
              </a:ext>
            </a:extLst>
          </p:cNvPr>
          <p:cNvCxnSpPr>
            <a:cxnSpLocks/>
          </p:cNvCxnSpPr>
          <p:nvPr/>
        </p:nvCxnSpPr>
        <p:spPr>
          <a:xfrm flipH="1">
            <a:off x="7833222" y="3162166"/>
            <a:ext cx="397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336AE62-77B5-45F9-9F7F-E424ED4BE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846" y="2353398"/>
            <a:ext cx="2009775" cy="17049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CAC83F1-8121-41CC-A7BE-77509AD446AC}"/>
              </a:ext>
            </a:extLst>
          </p:cNvPr>
          <p:cNvSpPr txBox="1"/>
          <p:nvPr/>
        </p:nvSpPr>
        <p:spPr>
          <a:xfrm>
            <a:off x="1185462" y="2575447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6-phase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C33210-0381-44BD-8C25-69695943C843}"/>
              </a:ext>
            </a:extLst>
          </p:cNvPr>
          <p:cNvSpPr txBox="1"/>
          <p:nvPr/>
        </p:nvSpPr>
        <p:spPr>
          <a:xfrm>
            <a:off x="7593865" y="4359255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x 3-phase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5EF74E0-8D4F-4DDD-B993-C3C3BD09F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23" y="3852046"/>
            <a:ext cx="1440356" cy="11312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9C91AAF-F117-4961-B698-3DBEF72F7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550" y="4061488"/>
            <a:ext cx="1141900" cy="9218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052EA24-1CEB-4C94-AF83-340BE2A72891}"/>
              </a:ext>
            </a:extLst>
          </p:cNvPr>
          <p:cNvSpPr txBox="1"/>
          <p:nvPr/>
        </p:nvSpPr>
        <p:spPr>
          <a:xfrm>
            <a:off x="294951" y="537645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3-phase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6E5846-7661-4C1F-9CA6-B05831B23CB5}"/>
              </a:ext>
            </a:extLst>
          </p:cNvPr>
          <p:cNvSpPr txBox="1"/>
          <p:nvPr/>
        </p:nvSpPr>
        <p:spPr>
          <a:xfrm>
            <a:off x="2018550" y="537645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3-phase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906D73-35E7-4938-A68E-4FECE289F9B7}"/>
              </a:ext>
            </a:extLst>
          </p:cNvPr>
          <p:cNvCxnSpPr/>
          <p:nvPr/>
        </p:nvCxnSpPr>
        <p:spPr>
          <a:xfrm>
            <a:off x="1714379" y="3326395"/>
            <a:ext cx="0" cy="429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46CA18-BAAE-457E-BEAA-A16ECE499D0D}"/>
              </a:ext>
            </a:extLst>
          </p:cNvPr>
          <p:cNvCxnSpPr/>
          <p:nvPr/>
        </p:nvCxnSpPr>
        <p:spPr>
          <a:xfrm>
            <a:off x="1994819" y="3340453"/>
            <a:ext cx="0" cy="429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53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B5EF74E0-8D4F-4DDD-B993-C3C3BD09F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22" y="483126"/>
            <a:ext cx="2431077" cy="190938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052EA24-1CEB-4C94-AF83-340BE2A72891}"/>
              </a:ext>
            </a:extLst>
          </p:cNvPr>
          <p:cNvSpPr txBox="1"/>
          <p:nvPr/>
        </p:nvSpPr>
        <p:spPr>
          <a:xfrm>
            <a:off x="990600" y="113794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3-phase  parallel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AEA0F8-48A5-402B-B13E-2A5B15CA7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241826"/>
            <a:ext cx="4905375" cy="1933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711423-7CC8-4D46-98DB-BA243F6F9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46455"/>
            <a:ext cx="1981200" cy="15621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5B4A0A-848A-4BC7-AC8C-17A35DDF1F7C}"/>
              </a:ext>
            </a:extLst>
          </p:cNvPr>
          <p:cNvCxnSpPr>
            <a:cxnSpLocks/>
          </p:cNvCxnSpPr>
          <p:nvPr/>
        </p:nvCxnSpPr>
        <p:spPr>
          <a:xfrm>
            <a:off x="2179955" y="4151209"/>
            <a:ext cx="0" cy="337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A90FAC-6784-4988-B9BA-22F9AE2A9B96}"/>
              </a:ext>
            </a:extLst>
          </p:cNvPr>
          <p:cNvCxnSpPr>
            <a:cxnSpLocks/>
          </p:cNvCxnSpPr>
          <p:nvPr/>
        </p:nvCxnSpPr>
        <p:spPr>
          <a:xfrm flipH="1">
            <a:off x="1981200" y="4327505"/>
            <a:ext cx="397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CF9D4CE-616E-48AF-9F20-1CD254650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821" y="3588246"/>
            <a:ext cx="2009775" cy="17049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7D2B22-713D-43C7-BEA4-8B25C51E89C2}"/>
              </a:ext>
            </a:extLst>
          </p:cNvPr>
          <p:cNvSpPr txBox="1"/>
          <p:nvPr/>
        </p:nvSpPr>
        <p:spPr>
          <a:xfrm>
            <a:off x="1597977" y="5460701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x 3-phase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3CC39-40E8-4AB2-B016-09CB09D90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000" y="2442533"/>
            <a:ext cx="54864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5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052EA24-1CEB-4C94-AF83-340BE2A72891}"/>
              </a:ext>
            </a:extLst>
          </p:cNvPr>
          <p:cNvSpPr txBox="1"/>
          <p:nvPr/>
        </p:nvSpPr>
        <p:spPr>
          <a:xfrm>
            <a:off x="1183951" y="113794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3-phase series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AEA0F8-48A5-402B-B13E-2A5B15CA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12" y="241826"/>
            <a:ext cx="4905375" cy="1933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711423-7CC8-4D46-98DB-BA243F6F9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6455"/>
            <a:ext cx="1981200" cy="15621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5B4A0A-848A-4BC7-AC8C-17A35DDF1F7C}"/>
              </a:ext>
            </a:extLst>
          </p:cNvPr>
          <p:cNvCxnSpPr>
            <a:cxnSpLocks/>
          </p:cNvCxnSpPr>
          <p:nvPr/>
        </p:nvCxnSpPr>
        <p:spPr>
          <a:xfrm>
            <a:off x="2179955" y="4151209"/>
            <a:ext cx="0" cy="337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A90FAC-6784-4988-B9BA-22F9AE2A9B96}"/>
              </a:ext>
            </a:extLst>
          </p:cNvPr>
          <p:cNvCxnSpPr>
            <a:cxnSpLocks/>
          </p:cNvCxnSpPr>
          <p:nvPr/>
        </p:nvCxnSpPr>
        <p:spPr>
          <a:xfrm flipH="1">
            <a:off x="1981200" y="4327505"/>
            <a:ext cx="397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CF9D4CE-616E-48AF-9F20-1CD254650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821" y="3588246"/>
            <a:ext cx="2009775" cy="17049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7D2B22-713D-43C7-BEA4-8B25C51E89C2}"/>
              </a:ext>
            </a:extLst>
          </p:cNvPr>
          <p:cNvSpPr txBox="1"/>
          <p:nvPr/>
        </p:nvSpPr>
        <p:spPr>
          <a:xfrm>
            <a:off x="1597977" y="5460701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x 3-phase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C51F20-8D63-4C46-83AE-1F1DDB4AB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80" y="412787"/>
            <a:ext cx="2619375" cy="2114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EEDC8D-6FB2-44E8-9943-1CD4EFFE5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955" y="2479129"/>
            <a:ext cx="58674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7F8D2A-40D1-4B69-97C4-2150F332D0DF}"/>
              </a:ext>
            </a:extLst>
          </p:cNvPr>
          <p:cNvSpPr txBox="1"/>
          <p:nvPr/>
        </p:nvSpPr>
        <p:spPr>
          <a:xfrm>
            <a:off x="4808738" y="228094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3-phase  parallel</a:t>
            </a:r>
          </a:p>
        </p:txBody>
      </p:sp>
    </p:spTree>
    <p:extLst>
      <p:ext uri="{BB962C8B-B14F-4D97-AF65-F5344CB8AC3E}">
        <p14:creationId xmlns:p14="http://schemas.microsoft.com/office/powerpoint/2010/main" val="76193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6</cp:revision>
  <dcterms:created xsi:type="dcterms:W3CDTF">2022-11-19T11:44:37Z</dcterms:created>
  <dcterms:modified xsi:type="dcterms:W3CDTF">2022-11-19T13:01:53Z</dcterms:modified>
</cp:coreProperties>
</file>