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89F5-B8CE-4796-9B11-83273E0A7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5742D-0679-4E3D-BA0E-59760CD6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5D5C-B403-42AC-A549-D9F509ED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8B56-9CF9-4AC0-B475-3DF0414D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96F8-C708-4BBA-8140-18D48DB2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1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F192-5D89-4728-90C5-9AF484D7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80100-11F4-4D42-B863-FF0B0B5C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1399-FCF9-42C7-BBB0-98A94552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27FF-C2B6-4C67-B33B-CDA22E0C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1609B-64D7-4AFF-8B9A-1CE27436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3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8D994-E1B3-421F-A755-52836A51A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34A-A41B-4FD7-B514-B7D71C2AA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619A0-9EF2-4773-A745-66D91737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B6B9-EB83-49A8-8F12-D30BCA26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873F-A29C-47A0-BFF7-A0D79F66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7BB2-53BE-46B7-A221-4D999C0E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ACD61-5A22-45D8-841D-93341143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2245-3ABF-4E56-9DFE-C2E30BD9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CE6E-5869-4EB4-A41F-212938A3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1686-137C-4544-BF07-8E8C477D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2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22B8-24B8-4208-9BFA-8D8D02C0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EEA73-0270-4558-9AD9-3533DA0A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2058-653B-4FB0-AAFE-82A02B8D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3F8D-0976-44A9-831A-F34F5011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7595-97A4-4AB0-A975-2E90B9BB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333F-FB36-424E-8C03-C5622248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8F2B-E78F-410E-98CB-3A037124E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8D3ED-5438-4095-B288-32C936502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28A16-DA7B-461A-A6C6-7B06D6F3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96001-35CE-4072-8D08-AF9E2287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185-D585-49D3-A899-C7A4BBD0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DA3F-4DC1-4A09-A9F9-C749FC6B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E8E7-316A-4D7F-827F-276FF5A39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D18FF-3867-4771-977F-AA78F1CD4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5C0B3-0786-46F9-B546-B308FBA06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1E2AC-2E1A-4587-83E6-C1CA24E9E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189CE-AFAF-4B5E-8CA8-01ED805B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492C6-5ACE-4C27-94D2-490CAF78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3F0E9-83A3-4A78-AEE9-D821CF0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5A12-51E1-41DD-9461-4EF835AD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F5326-3298-4EDC-80BD-FB92C932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50BC-573A-4797-9E34-62D5B5D9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43164-C853-49CA-8E13-BC51E1A5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3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712CC-D24F-404A-B636-97736880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EE840-CBB1-4B0E-9F5B-9ABB8AD9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26EAC-9B09-4530-9663-4C7F4FBD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7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998D-9A30-4A14-B73B-7494A7CB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FE47-57FF-46FE-A3AF-B195B50AC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9ACA-6E2F-429D-9252-9A9875562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1710-7090-4C4F-808B-F954105A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6FF5-943E-43DC-9F95-1850E9C3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1EF02-30D9-4CBA-A7F2-D8CD2DCC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9DA5-93BC-4C37-AEA4-2B279C4F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5F2CF-E999-4EA5-AEFF-E1139163E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71444-6709-428E-BF04-7A71E67FD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7AE8-A74F-4E51-99CA-B1234F09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FB7C-88F0-4686-82B6-905C3EA09F6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20B8B-B3F8-410B-89D3-AD7D2923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562F-4332-448E-821C-EA86DF64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8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A4053-2F84-4E9E-9006-62E7886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4CCC1-9162-47D4-9EFC-4DF429FE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D7DDC-8034-428F-A3CC-22B6AD65F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9FB7C-88F0-4686-82B6-905C3EA09F6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5B9F8-D78F-45B1-9419-99658999D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58C6-EB30-418F-86E8-DB8C6841D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C82C-8D56-453A-8451-1D4CED98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BC9F-BAD6-453A-88A6-FCE98DD65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402281"/>
            <a:ext cx="9144000" cy="2387600"/>
          </a:xfrm>
        </p:spPr>
        <p:txBody>
          <a:bodyPr/>
          <a:lstStyle/>
          <a:p>
            <a:r>
              <a:rPr lang="en-US" dirty="0"/>
              <a:t>Flying Capacitor Boost Converter</a:t>
            </a:r>
          </a:p>
        </p:txBody>
      </p:sp>
    </p:spTree>
    <p:extLst>
      <p:ext uri="{BB962C8B-B14F-4D97-AF65-F5344CB8AC3E}">
        <p14:creationId xmlns:p14="http://schemas.microsoft.com/office/powerpoint/2010/main" val="340175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7A9F10-6F48-47A4-9285-426E4805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220885"/>
            <a:ext cx="7375992" cy="4162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35FDFE-E21A-4D58-8D8F-A0A508BD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27" y="4986969"/>
            <a:ext cx="3838575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D8F98-DE6B-4048-ABAC-2773AFC4836E}"/>
                  </a:ext>
                </a:extLst>
              </p:cNvPr>
              <p:cNvSpPr txBox="1"/>
              <p:nvPr/>
            </p:nvSpPr>
            <p:spPr>
              <a:xfrm>
                <a:off x="4926848" y="4383310"/>
                <a:ext cx="254357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𝑆𝐶𝐻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D8F98-DE6B-4048-ABAC-2773AFC48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48" y="4383310"/>
                <a:ext cx="2543578" cy="446276"/>
              </a:xfrm>
              <a:prstGeom prst="rect">
                <a:avLst/>
              </a:prstGeom>
              <a:blipFill>
                <a:blip r:embed="rId4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BD792E-30CC-401C-9BA8-686AE6942B31}"/>
              </a:ext>
            </a:extLst>
          </p:cNvPr>
          <p:cNvSpPr txBox="1"/>
          <p:nvPr/>
        </p:nvSpPr>
        <p:spPr>
          <a:xfrm>
            <a:off x="467943" y="4328791"/>
            <a:ext cx="3385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capacitance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inductance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frequency active filtering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34A13-D8C8-4E17-A2EB-2A1D54721A05}"/>
              </a:ext>
            </a:extLst>
          </p:cNvPr>
          <p:cNvSpPr txBox="1"/>
          <p:nvPr/>
        </p:nvSpPr>
        <p:spPr>
          <a:xfrm>
            <a:off x="8485002" y="4328791"/>
            <a:ext cx="4204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voltage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8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C3D0AC-46B1-43EB-94F8-489A7E57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8" y="261114"/>
            <a:ext cx="3421808" cy="2228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7F4AD-B962-4C85-ADCF-270752C0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864" y="303117"/>
            <a:ext cx="3238305" cy="2144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9620DA-6317-4F72-AAD0-487212C2C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24" y="3569285"/>
            <a:ext cx="3421808" cy="2146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984D28-F958-448D-8165-CC61286B0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805" y="3671263"/>
            <a:ext cx="2942933" cy="1942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1A22C-85F1-4B37-A9BA-C8C867FD958F}"/>
              </a:ext>
            </a:extLst>
          </p:cNvPr>
          <p:cNvSpPr txBox="1"/>
          <p:nvPr/>
        </p:nvSpPr>
        <p:spPr>
          <a:xfrm>
            <a:off x="895738" y="2706179"/>
            <a:ext cx="278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 charging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B205B-A7CC-4C25-B5F8-DEB277816784}"/>
              </a:ext>
            </a:extLst>
          </p:cNvPr>
          <p:cNvSpPr txBox="1"/>
          <p:nvPr/>
        </p:nvSpPr>
        <p:spPr>
          <a:xfrm>
            <a:off x="7965227" y="2698978"/>
            <a:ext cx="406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Flying capacitor charging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BFCE9-261F-491E-9FBC-81E71501D072}"/>
              </a:ext>
            </a:extLst>
          </p:cNvPr>
          <p:cNvSpPr txBox="1"/>
          <p:nvPr/>
        </p:nvSpPr>
        <p:spPr>
          <a:xfrm>
            <a:off x="895738" y="5842085"/>
            <a:ext cx="3312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Flying capacitor discharging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2FA02-6A50-47D4-A6C7-E848C2A925AA}"/>
              </a:ext>
            </a:extLst>
          </p:cNvPr>
          <p:cNvSpPr txBox="1"/>
          <p:nvPr/>
        </p:nvSpPr>
        <p:spPr>
          <a:xfrm>
            <a:off x="8108297" y="5908552"/>
            <a:ext cx="331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 discharging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CBFF8F-260A-43BA-8FA6-5075A2B25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949" y="233556"/>
            <a:ext cx="2862162" cy="14634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80092-C10D-4A1B-8B3F-A4369EEEE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1042" y="2243485"/>
            <a:ext cx="3214410" cy="2395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8871B1-8B45-4399-B208-8B4834BF3B14}"/>
                  </a:ext>
                </a:extLst>
              </p:cNvPr>
              <p:cNvSpPr txBox="1"/>
              <p:nvPr/>
            </p:nvSpPr>
            <p:spPr>
              <a:xfrm>
                <a:off x="4208110" y="5509885"/>
                <a:ext cx="1895967" cy="797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8871B1-8B45-4399-B208-8B4834BF3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110" y="5509885"/>
                <a:ext cx="1895967" cy="7973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A7A20E-C980-4B22-BD53-AABAAD464AB7}"/>
              </a:ext>
            </a:extLst>
          </p:cNvPr>
          <p:cNvCxnSpPr/>
          <p:nvPr/>
        </p:nvCxnSpPr>
        <p:spPr>
          <a:xfrm flipH="1">
            <a:off x="5341779" y="5187979"/>
            <a:ext cx="494523" cy="87707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8B949B-D294-42CB-936B-2A9BA840CAFC}"/>
              </a:ext>
            </a:extLst>
          </p:cNvPr>
          <p:cNvCxnSpPr>
            <a:cxnSpLocks/>
          </p:cNvCxnSpPr>
          <p:nvPr/>
        </p:nvCxnSpPr>
        <p:spPr>
          <a:xfrm flipH="1" flipV="1">
            <a:off x="5341779" y="5187979"/>
            <a:ext cx="457350" cy="8024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C0EDD0-4D77-45E4-A211-8134FF57720A}"/>
                  </a:ext>
                </a:extLst>
              </p:cNvPr>
              <p:cNvSpPr txBox="1"/>
              <p:nvPr/>
            </p:nvSpPr>
            <p:spPr>
              <a:xfrm>
                <a:off x="6783508" y="5788058"/>
                <a:ext cx="10884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 300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C0EDD0-4D77-45E4-A211-8134FF577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508" y="5788058"/>
                <a:ext cx="1088439" cy="276999"/>
              </a:xfrm>
              <a:prstGeom prst="rect">
                <a:avLst/>
              </a:prstGeom>
              <a:blipFill>
                <a:blip r:embed="rId9"/>
                <a:stretch>
                  <a:fillRect l="-7865" t="-30435" r="-1236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48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129E6C-7770-4506-8A89-955C0F9F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04" y="4161456"/>
            <a:ext cx="4391655" cy="207139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D29A4F-DAC8-4F38-A036-9802FE32DF98}"/>
              </a:ext>
            </a:extLst>
          </p:cNvPr>
          <p:cNvCxnSpPr>
            <a:cxnSpLocks/>
          </p:cNvCxnSpPr>
          <p:nvPr/>
        </p:nvCxnSpPr>
        <p:spPr>
          <a:xfrm>
            <a:off x="1614195" y="3454011"/>
            <a:ext cx="0" cy="707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7D08D0-2C74-4924-AC49-8092A029C35E}"/>
              </a:ext>
            </a:extLst>
          </p:cNvPr>
          <p:cNvCxnSpPr>
            <a:cxnSpLocks/>
          </p:cNvCxnSpPr>
          <p:nvPr/>
        </p:nvCxnSpPr>
        <p:spPr>
          <a:xfrm>
            <a:off x="2572048" y="3454011"/>
            <a:ext cx="0" cy="707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DAFDC2-EED9-4F3B-AF51-C8BE4C2012AD}"/>
              </a:ext>
            </a:extLst>
          </p:cNvPr>
          <p:cNvSpPr txBox="1"/>
          <p:nvPr/>
        </p:nvSpPr>
        <p:spPr>
          <a:xfrm>
            <a:off x="1394425" y="3050534"/>
            <a:ext cx="1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19319-FBBC-4CDE-ADB7-6967086AD89C}"/>
              </a:ext>
            </a:extLst>
          </p:cNvPr>
          <p:cNvSpPr txBox="1"/>
          <p:nvPr/>
        </p:nvSpPr>
        <p:spPr>
          <a:xfrm>
            <a:off x="2266440" y="3072564"/>
            <a:ext cx="1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3CF558-3DFB-4FE3-8D82-93A58C08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95" y="260154"/>
            <a:ext cx="5171654" cy="20713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B6F3D1-A144-4066-B111-1EAE19C6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890" y="3732243"/>
            <a:ext cx="5222506" cy="24632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3F0CCB-29EE-4890-8D66-511BB6A65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119" y="4600756"/>
            <a:ext cx="2370612" cy="11181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7F780F-5B38-46A2-8641-2AC59707C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8470"/>
            <a:ext cx="5345396" cy="251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1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F4AB948-F1CC-41A9-926D-0B09C7BB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32" y="3429000"/>
            <a:ext cx="6540759" cy="30850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7A50A4-3EE7-4FE8-8662-F303A05A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61" y="4668964"/>
            <a:ext cx="3041780" cy="14347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09D375-CDB4-48B3-B035-4BB89C74F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232" y="213515"/>
            <a:ext cx="6447452" cy="303836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356379-A0EE-4948-B6D8-832C0211AC0D}"/>
              </a:ext>
            </a:extLst>
          </p:cNvPr>
          <p:cNvCxnSpPr/>
          <p:nvPr/>
        </p:nvCxnSpPr>
        <p:spPr>
          <a:xfrm>
            <a:off x="1408922" y="1406125"/>
            <a:ext cx="11290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BE3BE0-FF83-44B9-BA4D-B74A9DBCB0F2}"/>
              </a:ext>
            </a:extLst>
          </p:cNvPr>
          <p:cNvSpPr txBox="1"/>
          <p:nvPr/>
        </p:nvSpPr>
        <p:spPr>
          <a:xfrm>
            <a:off x="29935" y="1221459"/>
            <a:ext cx="15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93CDD-4739-4A6C-8EE0-A3EB1796B902}"/>
              </a:ext>
            </a:extLst>
          </p:cNvPr>
          <p:cNvSpPr txBox="1"/>
          <p:nvPr/>
        </p:nvSpPr>
        <p:spPr>
          <a:xfrm>
            <a:off x="-27606" y="4085028"/>
            <a:ext cx="208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Module-2 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EA065-0B68-4DEC-B26D-630CCE80D615}"/>
              </a:ext>
            </a:extLst>
          </p:cNvPr>
          <p:cNvSpPr txBox="1"/>
          <p:nvPr/>
        </p:nvSpPr>
        <p:spPr>
          <a:xfrm>
            <a:off x="29935" y="3597083"/>
            <a:ext cx="208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Module-1 current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7B907B-E905-49EA-A955-456A8A3BDAE3}"/>
              </a:ext>
            </a:extLst>
          </p:cNvPr>
          <p:cNvCxnSpPr>
            <a:cxnSpLocks/>
          </p:cNvCxnSpPr>
          <p:nvPr/>
        </p:nvCxnSpPr>
        <p:spPr>
          <a:xfrm>
            <a:off x="2058565" y="3781749"/>
            <a:ext cx="57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896262-B09F-4052-AED0-0289104D9500}"/>
              </a:ext>
            </a:extLst>
          </p:cNvPr>
          <p:cNvCxnSpPr>
            <a:cxnSpLocks/>
          </p:cNvCxnSpPr>
          <p:nvPr/>
        </p:nvCxnSpPr>
        <p:spPr>
          <a:xfrm>
            <a:off x="2058564" y="4330567"/>
            <a:ext cx="57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8AE086-8BD4-4459-9939-C330F9E07C13}"/>
              </a:ext>
            </a:extLst>
          </p:cNvPr>
          <p:cNvCxnSpPr>
            <a:cxnSpLocks/>
          </p:cNvCxnSpPr>
          <p:nvPr/>
        </p:nvCxnSpPr>
        <p:spPr>
          <a:xfrm>
            <a:off x="3414614" y="5268426"/>
            <a:ext cx="57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E1EBA5-D60F-4555-9171-3EFC32DE421A}"/>
              </a:ext>
            </a:extLst>
          </p:cNvPr>
          <p:cNvSpPr txBox="1"/>
          <p:nvPr/>
        </p:nvSpPr>
        <p:spPr>
          <a:xfrm>
            <a:off x="2058565" y="5083760"/>
            <a:ext cx="208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</a:p>
        </p:txBody>
      </p:sp>
    </p:spTree>
    <p:extLst>
      <p:ext uri="{BB962C8B-B14F-4D97-AF65-F5344CB8AC3E}">
        <p14:creationId xmlns:p14="http://schemas.microsoft.com/office/powerpoint/2010/main" val="305520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7461E-E732-42B1-BCAE-096BDC109819}"/>
              </a:ext>
            </a:extLst>
          </p:cNvPr>
          <p:cNvSpPr txBox="1"/>
          <p:nvPr/>
        </p:nvSpPr>
        <p:spPr>
          <a:xfrm>
            <a:off x="615820" y="634482"/>
            <a:ext cx="11000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 ( </a:t>
            </a:r>
            <a:r>
              <a:rPr lang="en-US" dirty="0" err="1"/>
              <a:t>Makaleler</a:t>
            </a:r>
            <a:r>
              <a:rPr lang="en-US" dirty="0"/>
              <a:t> </a:t>
            </a:r>
            <a:r>
              <a:rPr lang="en-US" dirty="0" err="1"/>
              <a:t>Mendeley’de</a:t>
            </a:r>
            <a:r>
              <a:rPr lang="en-US" dirty="0"/>
              <a:t> DC-DC/ 3-Level-Boost/Flying capacitor BC 3-level </a:t>
            </a:r>
            <a:r>
              <a:rPr lang="en-US" dirty="0" err="1"/>
              <a:t>dosyasında</a:t>
            </a:r>
            <a:r>
              <a:rPr lang="en-US" dirty="0"/>
              <a:t> </a:t>
            </a:r>
            <a:r>
              <a:rPr lang="en-US" dirty="0" err="1"/>
              <a:t>paylaşılmıştır</a:t>
            </a:r>
            <a:r>
              <a:rPr lang="en-US" dirty="0"/>
              <a:t>.):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Harmonic Current Reduction for Flying Capacitor Clamped Boost Three-Level Converter in Photovoltaic Grid-Connected Inverter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Strategies and Power Decoupling Topologies to Mitigate 2!-Ripple in Single-Phase Inverters: A Review and Open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DC to Single-Phase AC Voltage Source Inverter With Active Power Decoupling Based on Flying Capacitor DC/DC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Design Evaluation in 3-level Flying Capacitor Boost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Modulation Strategy of Flying Capacitor DC/DC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Capacitor Voltage Balancing Control for Three-Level Flying Capacitor Boost Converter Based on Average-Behavior Circuit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2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158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Flying Capacitor Boost Converter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30</cp:revision>
  <dcterms:created xsi:type="dcterms:W3CDTF">2021-06-02T08:17:19Z</dcterms:created>
  <dcterms:modified xsi:type="dcterms:W3CDTF">2021-07-23T09:10:13Z</dcterms:modified>
</cp:coreProperties>
</file>