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CC0099"/>
    <a:srgbClr val="CC00CC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A812-9411-4CE9-9D4B-2C130789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F11D-3743-4E6C-884C-D8CCD2CE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E31A-27B0-41A6-B924-793DF056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A614-1E19-4001-BE81-1CB8353D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23F2-E376-461E-A2A9-C3FC99BE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AA5-B2FD-4FA1-AA19-D47A0D07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AB519-C1D0-4D3E-9B74-EB8C7D87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4F33-E359-49B1-B24D-8236077D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9B39-1080-4129-83BB-DAD4FC1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6743-8422-4EAD-9EE0-B4088E70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6F211-F77F-4E16-BD1B-C9780B6B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D7CF5-7039-4C2D-91F4-824FBCD6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20AF-B793-4E7E-8E10-C6A58E03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2326-37AD-4835-9A3D-35DC6BF2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7B03-E3A9-4890-AA59-857D34D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C02A-7000-4C21-B093-8A3AD4B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ACC2-E15D-4C1B-9BE2-E1C3A4A6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F7002-7536-4047-809A-B5C7A598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0BCB-AB88-4167-9857-B739C839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D896-D97F-4EDF-B917-BC4C8C70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4A68-C5FE-42AD-8E39-08866C59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F42B-F71D-4ADA-9CA2-D9A03E5E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7649-E5EF-408A-99B3-AD63E819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9BF7-8959-4570-AC36-4929E5B1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2CFC-60B7-427E-9D12-64A35E2C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4542-3259-4A9D-9A0C-B36CDBB5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1AE7-5506-4C30-8309-429EC5097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27E2-B9C6-462C-8B97-03FE856B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6724-9432-4ED9-94F9-2614C2EC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EFAB-49F6-49E7-A2A0-AD45B812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6578-3FE7-4527-ADF2-8DE55A91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8510-21FB-4C90-8F64-7A8DE9FA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E139A-4672-42E7-A341-3A335AC4E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4DA2-718A-4D52-8E00-BE66889B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5CFED-4D02-4EAA-8C18-5DDD564E1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181F2-A989-4AE2-860C-E791796CE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E3FEA-E8FC-41C3-8811-CF878A72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DFAEC-C219-48B1-85DB-8390327A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6D672-D9B0-495B-8A17-205BDA41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C1DD-5D1A-49F0-BF96-E2AA8970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BAD23-B4C0-4744-BAAC-D1614274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E3AEC-6A3C-48BB-8C71-B47946B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C02FE-8E20-4437-9CC8-650B88F4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C189E-0EBA-4FFF-AC8E-0ACD396D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A964F-6A14-4BC9-8B36-214AA37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7C61C-406F-40ED-9E03-F01D0446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19B0-AEB6-4C67-BD68-B7656AF8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16A4-EFAD-4F5A-8A47-AEA2620D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D8DF-E10B-41D7-BC8A-A74BD6B7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63BA-D6F9-4CEC-8DB0-E46B5C6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A4EF-92C0-4F7E-AA9C-020D4966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6648-BF95-466F-B15F-4D8D0005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4FFA-1595-48B1-AF71-F24FD032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314FC-5FB9-4F83-884A-F75267930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856B1-73CF-4D5F-AAAF-6F572FF0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49A3-12B9-41D0-B0BD-439B35F8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47A55-FF9C-4D9C-B973-976FB8D1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621D6-CA7D-4A14-99D3-71803844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F9E6-41C7-40D9-84B5-3557B236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E4C3-9822-4580-BF70-E3517A2D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71A9-9955-4FDC-8208-BF1CF8A80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83D0-6C7C-48AA-B00A-D12ADE71A9D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F548-8DF1-4E86-AFED-E405CB0E6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D44E-2289-42CA-8018-3CF58251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BCE5-906F-4A69-AE80-D4AE271EF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7A7A4C2-378C-4E40-AC3E-3F2F581A94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9" t="24783" r="16391" b="25652"/>
          <a:stretch/>
        </p:blipFill>
        <p:spPr>
          <a:xfrm>
            <a:off x="6594984" y="696869"/>
            <a:ext cx="4104862" cy="2832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A1D1AC-8A53-4FC9-86F1-AEBC80FDB8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9" t="25644" r="27147" b="29304"/>
          <a:stretch/>
        </p:blipFill>
        <p:spPr>
          <a:xfrm>
            <a:off x="0" y="854259"/>
            <a:ext cx="3314256" cy="2574741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64F91457-02BA-4F3A-A1D9-A3A63039090F}"/>
              </a:ext>
            </a:extLst>
          </p:cNvPr>
          <p:cNvSpPr/>
          <p:nvPr/>
        </p:nvSpPr>
        <p:spPr>
          <a:xfrm rot="17183513">
            <a:off x="1169129" y="989700"/>
            <a:ext cx="284085" cy="30151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8368-8A20-421C-AF90-584FC6E5D130}"/>
                  </a:ext>
                </a:extLst>
              </p:cNvPr>
              <p:cNvSpPr txBox="1"/>
              <p:nvPr/>
            </p:nvSpPr>
            <p:spPr>
              <a:xfrm>
                <a:off x="574052" y="488556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4C8368-8A20-421C-AF90-584FC6E5D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2" y="488556"/>
                <a:ext cx="108307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BE5FC-A6FD-4FE3-87FF-9B32C977F3F1}"/>
                  </a:ext>
                </a:extLst>
              </p:cNvPr>
              <p:cNvSpPr txBox="1"/>
              <p:nvPr/>
            </p:nvSpPr>
            <p:spPr>
              <a:xfrm rot="17897659">
                <a:off x="950617" y="2624701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BE5FC-A6FD-4FE3-87FF-9B32C977F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7659">
                <a:off x="950617" y="2624701"/>
                <a:ext cx="1083076" cy="461665"/>
              </a:xfrm>
              <a:prstGeom prst="rect">
                <a:avLst/>
              </a:prstGeom>
              <a:blipFill>
                <a:blip r:embed="rId5"/>
                <a:stretch>
                  <a:fillRect b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67EEB-5084-4990-B083-0BB95E2BF6C3}"/>
                  </a:ext>
                </a:extLst>
              </p:cNvPr>
              <p:cNvSpPr txBox="1"/>
              <p:nvPr/>
            </p:nvSpPr>
            <p:spPr>
              <a:xfrm>
                <a:off x="1848244" y="1727947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67EEB-5084-4990-B083-0BB95E2B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244" y="1727947"/>
                <a:ext cx="1083076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6762D-1EF6-46E3-84F9-708F1C0AD9FA}"/>
                  </a:ext>
                </a:extLst>
              </p:cNvPr>
              <p:cNvSpPr txBox="1"/>
              <p:nvPr/>
            </p:nvSpPr>
            <p:spPr>
              <a:xfrm rot="3620731">
                <a:off x="603106" y="1373960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66762D-1EF6-46E3-84F9-708F1C0A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20731">
                <a:off x="603106" y="1373960"/>
                <a:ext cx="1083076" cy="461665"/>
              </a:xfrm>
              <a:prstGeom prst="rect">
                <a:avLst/>
              </a:prstGeom>
              <a:blipFill>
                <a:blip r:embed="rId7"/>
                <a:stretch>
                  <a:fillRect l="-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2DC9DA-50A8-40BC-87D0-B4E688D54830}"/>
                  </a:ext>
                </a:extLst>
              </p:cNvPr>
              <p:cNvSpPr txBox="1"/>
              <p:nvPr/>
            </p:nvSpPr>
            <p:spPr>
              <a:xfrm rot="2225215">
                <a:off x="2467219" y="2576729"/>
                <a:ext cx="1083076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(ma)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2DC9DA-50A8-40BC-87D0-B4E688D5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25215">
                <a:off x="2467219" y="2576729"/>
                <a:ext cx="1083076" cy="471539"/>
              </a:xfrm>
              <a:prstGeom prst="rect">
                <a:avLst/>
              </a:prstGeom>
              <a:blipFill>
                <a:blip r:embed="rId8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DC9100CC-26E2-4744-85E9-8804F47BF1DE}"/>
              </a:ext>
            </a:extLst>
          </p:cNvPr>
          <p:cNvSpPr/>
          <p:nvPr/>
        </p:nvSpPr>
        <p:spPr>
          <a:xfrm rot="10800000">
            <a:off x="7492617" y="2740061"/>
            <a:ext cx="284085" cy="30151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6DA443-B9C1-44DC-A91A-1F6091A9470B}"/>
                  </a:ext>
                </a:extLst>
              </p:cNvPr>
              <p:cNvSpPr txBox="1"/>
              <p:nvPr/>
            </p:nvSpPr>
            <p:spPr>
              <a:xfrm>
                <a:off x="6863657" y="2915975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6DA443-B9C1-44DC-A91A-1F6091A9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57" y="2915975"/>
                <a:ext cx="1083076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2F37E7-DABF-4060-B945-F86DEAE2AC73}"/>
                  </a:ext>
                </a:extLst>
              </p:cNvPr>
              <p:cNvSpPr txBox="1"/>
              <p:nvPr/>
            </p:nvSpPr>
            <p:spPr>
              <a:xfrm rot="3675799">
                <a:off x="7534611" y="1026264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2F37E7-DABF-4060-B945-F86DEAE2A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75799">
                <a:off x="7534611" y="1026264"/>
                <a:ext cx="1083076" cy="461665"/>
              </a:xfrm>
              <a:prstGeom prst="rect">
                <a:avLst/>
              </a:prstGeom>
              <a:blipFill>
                <a:blip r:embed="rId10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1B865B-12FD-4E54-BFE9-8F0A5C9E5C29}"/>
                  </a:ext>
                </a:extLst>
              </p:cNvPr>
              <p:cNvSpPr txBox="1"/>
              <p:nvPr/>
            </p:nvSpPr>
            <p:spPr>
              <a:xfrm>
                <a:off x="8539345" y="2012474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1B865B-12FD-4E54-BFE9-8F0A5C9E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345" y="2012474"/>
                <a:ext cx="1083076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59D43-7FAD-4AA1-A4AF-A58E6C87BC57}"/>
                  </a:ext>
                </a:extLst>
              </p:cNvPr>
              <p:cNvSpPr txBox="1"/>
              <p:nvPr/>
            </p:nvSpPr>
            <p:spPr>
              <a:xfrm rot="17616338">
                <a:off x="7552500" y="2507647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59D43-7FAD-4AA1-A4AF-A58E6C87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16338">
                <a:off x="7552500" y="2507647"/>
                <a:ext cx="1083076" cy="461665"/>
              </a:xfrm>
              <a:prstGeom prst="rect">
                <a:avLst/>
              </a:prstGeom>
              <a:blipFill>
                <a:blip r:embed="rId12"/>
                <a:stretch>
                  <a:fillRect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0451637-940A-4A73-BCDE-2C1C0577C97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588" t="30402" r="13464" b="32903"/>
          <a:stretch/>
        </p:blipFill>
        <p:spPr>
          <a:xfrm>
            <a:off x="3436075" y="1107011"/>
            <a:ext cx="3196391" cy="2097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442A44-92BC-4FF0-8FFE-53E46454DA25}"/>
                  </a:ext>
                </a:extLst>
              </p:cNvPr>
              <p:cNvSpPr txBox="1"/>
              <p:nvPr/>
            </p:nvSpPr>
            <p:spPr>
              <a:xfrm>
                <a:off x="5280717" y="1053422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442A44-92BC-4FF0-8FFE-53E46454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17" y="1053422"/>
                <a:ext cx="1083076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4AC01C-0020-4AE0-9FC6-F0C4CA796FBE}"/>
                  </a:ext>
                </a:extLst>
              </p:cNvPr>
              <p:cNvSpPr txBox="1"/>
              <p:nvPr/>
            </p:nvSpPr>
            <p:spPr>
              <a:xfrm>
                <a:off x="5266270" y="1383166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04AC01C-0020-4AE0-9FC6-F0C4CA79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270" y="1383166"/>
                <a:ext cx="1083076" cy="461665"/>
              </a:xfrm>
              <a:prstGeom prst="rect">
                <a:avLst/>
              </a:prstGeom>
              <a:blipFill>
                <a:blip r:embed="rId1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8CBBAD-26CD-4A17-BC57-FB5E22D36F33}"/>
                  </a:ext>
                </a:extLst>
              </p:cNvPr>
              <p:cNvSpPr txBox="1"/>
              <p:nvPr/>
            </p:nvSpPr>
            <p:spPr>
              <a:xfrm>
                <a:off x="5243037" y="1688156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CC00FF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8CBBAD-26CD-4A17-BC57-FB5E22D3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037" y="1688156"/>
                <a:ext cx="1083076" cy="461665"/>
              </a:xfrm>
              <a:prstGeom prst="rect">
                <a:avLst/>
              </a:prstGeom>
              <a:blipFill>
                <a:blip r:embed="rId1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73373CC5-36EA-4F67-B872-301E17F2043D}"/>
              </a:ext>
            </a:extLst>
          </p:cNvPr>
          <p:cNvSpPr/>
          <p:nvPr/>
        </p:nvSpPr>
        <p:spPr>
          <a:xfrm rot="459077">
            <a:off x="5896904" y="2144855"/>
            <a:ext cx="515688" cy="600031"/>
          </a:xfrm>
          <a:prstGeom prst="arc">
            <a:avLst>
              <a:gd name="adj1" fmla="val 17476021"/>
              <a:gd name="adj2" fmla="val 34762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2FD923-0B8B-4A9C-AFA2-42C436DE5F09}"/>
                  </a:ext>
                </a:extLst>
              </p:cNvPr>
              <p:cNvSpPr txBox="1"/>
              <p:nvPr/>
            </p:nvSpPr>
            <p:spPr>
              <a:xfrm>
                <a:off x="6279746" y="2243307"/>
                <a:ext cx="1083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2FD923-0B8B-4A9C-AFA2-42C436DE5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746" y="2243307"/>
                <a:ext cx="1083076" cy="461665"/>
              </a:xfrm>
              <a:prstGeom prst="rect">
                <a:avLst/>
              </a:prstGeom>
              <a:blipFill>
                <a:blip r:embed="rId1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9DD2F0-6AA6-48A4-A8EA-48E23FF65C87}"/>
                  </a:ext>
                </a:extLst>
              </p:cNvPr>
              <p:cNvSpPr txBox="1"/>
              <p:nvPr/>
            </p:nvSpPr>
            <p:spPr>
              <a:xfrm>
                <a:off x="370686" y="3656251"/>
                <a:ext cx="3314256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9DD2F0-6AA6-48A4-A8EA-48E23FF65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6" y="3656251"/>
                <a:ext cx="3314256" cy="6705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58E270-4AFC-41B4-889B-084543CC4546}"/>
                  </a:ext>
                </a:extLst>
              </p:cNvPr>
              <p:cNvSpPr/>
              <p:nvPr/>
            </p:nvSpPr>
            <p:spPr>
              <a:xfrm>
                <a:off x="3981246" y="3653833"/>
                <a:ext cx="3139642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58E270-4AFC-41B4-889B-084543CC4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46" y="3653833"/>
                <a:ext cx="3139642" cy="6705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9FD591-640E-4923-9AFC-794E650F2537}"/>
                  </a:ext>
                </a:extLst>
              </p:cNvPr>
              <p:cNvSpPr txBox="1"/>
              <p:nvPr/>
            </p:nvSpPr>
            <p:spPr>
              <a:xfrm>
                <a:off x="7265692" y="3635439"/>
                <a:ext cx="3225989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𝐿𝑒𝑔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9FD591-640E-4923-9AFC-794E650F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692" y="3635439"/>
                <a:ext cx="3225989" cy="67050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BAF49B-EE82-4EAA-B862-0B538B50931B}"/>
                  </a:ext>
                </a:extLst>
              </p:cNvPr>
              <p:cNvSpPr txBox="1"/>
              <p:nvPr/>
            </p:nvSpPr>
            <p:spPr>
              <a:xfrm>
                <a:off x="3569285" y="1019973"/>
                <a:ext cx="1083076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(ma)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BAF49B-EE82-4EAA-B862-0B538B50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285" y="1019973"/>
                <a:ext cx="1083076" cy="471539"/>
              </a:xfrm>
              <a:prstGeom prst="rect">
                <a:avLst/>
              </a:prstGeom>
              <a:blipFill>
                <a:blip r:embed="rId21"/>
                <a:stretch>
                  <a:fillRect r="-169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C93C70-7CE6-425B-8AFD-A5172141AFE9}"/>
                  </a:ext>
                </a:extLst>
              </p:cNvPr>
              <p:cNvSpPr txBox="1"/>
              <p:nvPr/>
            </p:nvSpPr>
            <p:spPr>
              <a:xfrm rot="20272234">
                <a:off x="9319432" y="851735"/>
                <a:ext cx="1083076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(ma)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C93C70-7CE6-425B-8AFD-A5172141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2234">
                <a:off x="9319432" y="851735"/>
                <a:ext cx="1083076" cy="471539"/>
              </a:xfrm>
              <a:prstGeom prst="rect">
                <a:avLst/>
              </a:prstGeom>
              <a:blipFill>
                <a:blip r:embed="rId22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0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2022-09-08T06:42:22Z</dcterms:created>
  <dcterms:modified xsi:type="dcterms:W3CDTF">2022-09-08T07:26:14Z</dcterms:modified>
</cp:coreProperties>
</file>