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8318-5510-40E9-B91E-0B4C57995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2DB56-92FF-42CF-BA55-5E4FB6824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322E-C5DB-48EF-B8FF-3783098C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5774-73E4-4AC8-942B-B055C3D8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4C18-AC38-46B6-90C7-5916988E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421F-4AF6-49DC-8275-C939663C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CEEC-8989-4866-B78A-582666E0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CD8-EF13-4B15-AD93-0B3D8FD3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48D6-68D4-4DA0-A5CE-AD26F63A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DE4-800B-475B-BD1A-6E3BA8B7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C6867-21AC-4AE7-AC88-6ADFA7FDA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F78-BBC4-4FDB-858F-074A499E9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ABCB-C0A3-4745-BE04-0068250C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1A2-C0CD-45E1-B6BC-F4DA5ABD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57C3-87F1-4A99-92EC-B95A4D04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2C43-65D8-4D8D-AADB-A572821A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A36A-1AEA-427A-B1E4-CEC0B6F4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DC02-2CD1-4E09-991A-80EF6F5F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1393-AF72-4635-A734-3E471D7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F64-8C87-4DC5-AE46-761FE43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97F0-857F-4448-ABF6-BE5A141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A683-D0CE-4CA8-88BD-3588C18B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EBAE-5CC0-4810-8E79-29CD1E6E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352-42C6-4CA3-8A5E-40809A86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2E8B-92AB-46EC-93DA-8494BC72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D068-7EB8-4C44-8842-19D4D040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9695-E828-46B3-A740-FB047B78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1A195-2C5D-4070-B39D-C6623BD2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353E0-BA25-4DB5-AFF4-0ACBBDE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CCFC-4ADF-4F5E-9AA8-1C0D3662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9E0B-CFE8-44EA-91A4-2779A58C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10B-F2DA-4DD6-AC47-C96BB32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E875-3B6F-41E5-8C57-4A96E7E6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6168-31BC-4D42-AD5B-667DD2B06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86A72-267A-4B1B-B6AA-22ADF3632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F248A-FB77-43EC-8A57-D00EB0A1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BECC1-204A-4DA1-8E07-7879A22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43779-C5C7-4880-9FE7-D6A3B49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8942C-BF9D-4098-806C-52F9B4C3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0863-0A3E-4001-88BE-80AF0A12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603C1-2C55-4F4B-9F0E-F64267A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255F7-1CF6-4175-B499-6CC00A7D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3F028-1A21-4BD9-9CA4-81780802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B2F91-D6CC-4FFC-B5A0-6AC71984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A9361-AE71-48B5-BA7C-935818BC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F12D-0BCC-4173-BC42-80DF8C0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BB38-60D9-443C-9470-2D70862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142B-D951-4FC4-9E9D-0EC05A04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557F-C6D4-4391-A0CF-49DBB4A38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D9646-3341-48CC-B150-6F1D0CCC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83D7-2DE3-4290-9410-617A7736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6EA1-7361-47F3-ADB4-3B3BA3D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DCA2-5633-4888-9471-D76D0B00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33021-25C7-401A-93F6-74562C5B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84017-74A9-42B8-B345-A48E37E2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470C-AAB3-4940-AC25-A8FC3E51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B13E-FD04-46A9-903A-134C693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8E641-D0D6-4AA7-9AB7-3B4DCE41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33364-2CB1-4B31-B0C4-CCFF1BCF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01FE-A75F-417C-9BEF-EBF68117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96B2-741E-43F3-B5DE-E622A1DD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7960-04D2-4CF9-B1EA-85202866050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64C7-19F7-4BFC-BDFE-E2651E21B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2E1D-6413-4884-BF07-A594F2526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8452-96E7-4E9F-BA90-042EEE2F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9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D5AAC55A-5DCA-4B82-854E-C3672CD2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00145" y="952017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30FA26A-EFC9-422E-AC01-9B98090D14B8}"/>
              </a:ext>
            </a:extLst>
          </p:cNvPr>
          <p:cNvSpPr/>
          <p:nvPr/>
        </p:nvSpPr>
        <p:spPr>
          <a:xfrm>
            <a:off x="3285164" y="1015802"/>
            <a:ext cx="4338149" cy="241319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C45B-B00A-4974-844E-87498A0127B5}"/>
              </a:ext>
            </a:extLst>
          </p:cNvPr>
          <p:cNvSpPr/>
          <p:nvPr/>
        </p:nvSpPr>
        <p:spPr>
          <a:xfrm>
            <a:off x="1562219" y="1435635"/>
            <a:ext cx="1292085" cy="745437"/>
          </a:xfrm>
          <a:prstGeom prst="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F5CF1B-8C94-4D3B-8128-27F1D42C0EB8}"/>
              </a:ext>
            </a:extLst>
          </p:cNvPr>
          <p:cNvSpPr/>
          <p:nvPr/>
        </p:nvSpPr>
        <p:spPr>
          <a:xfrm>
            <a:off x="3716024" y="1435635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17C042-974C-4698-8EC0-2A72F423876D}"/>
              </a:ext>
            </a:extLst>
          </p:cNvPr>
          <p:cNvSpPr/>
          <p:nvPr/>
        </p:nvSpPr>
        <p:spPr>
          <a:xfrm>
            <a:off x="3697380" y="2486989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548AF5-FF6E-4F52-9618-C6BB5101531E}"/>
              </a:ext>
            </a:extLst>
          </p:cNvPr>
          <p:cNvSpPr/>
          <p:nvPr/>
        </p:nvSpPr>
        <p:spPr>
          <a:xfrm>
            <a:off x="5849905" y="2473704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016DAE-A343-4D5A-8521-E5249BACC03F}"/>
              </a:ext>
            </a:extLst>
          </p:cNvPr>
          <p:cNvSpPr/>
          <p:nvPr/>
        </p:nvSpPr>
        <p:spPr>
          <a:xfrm>
            <a:off x="7875418" y="1435634"/>
            <a:ext cx="1292085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D8D475-3F36-41C3-BE8E-0F923340E2E2}"/>
              </a:ext>
            </a:extLst>
          </p:cNvPr>
          <p:cNvCxnSpPr>
            <a:cxnSpLocks/>
            <a:stCxn id="4" idx="3"/>
            <a:endCxn id="67" idx="1"/>
          </p:cNvCxnSpPr>
          <p:nvPr/>
        </p:nvCxnSpPr>
        <p:spPr>
          <a:xfrm>
            <a:off x="2854304" y="1808354"/>
            <a:ext cx="8617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387D42-5140-4517-8AC4-C36413D4001A}"/>
              </a:ext>
            </a:extLst>
          </p:cNvPr>
          <p:cNvCxnSpPr>
            <a:cxnSpLocks/>
          </p:cNvCxnSpPr>
          <p:nvPr/>
        </p:nvCxnSpPr>
        <p:spPr>
          <a:xfrm flipV="1">
            <a:off x="5031629" y="1808353"/>
            <a:ext cx="81827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20EA62-8397-4275-BC94-96065712A998}"/>
              </a:ext>
            </a:extLst>
          </p:cNvPr>
          <p:cNvCxnSpPr>
            <a:cxnSpLocks/>
          </p:cNvCxnSpPr>
          <p:nvPr/>
        </p:nvCxnSpPr>
        <p:spPr>
          <a:xfrm>
            <a:off x="7141990" y="1808352"/>
            <a:ext cx="7334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B8949B-B6BB-4859-85DD-5CF527484556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343423" y="2181071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7876CF-02A2-4F4B-AE88-A031EEE1A3CD}"/>
              </a:ext>
            </a:extLst>
          </p:cNvPr>
          <p:cNvCxnSpPr>
            <a:cxnSpLocks/>
          </p:cNvCxnSpPr>
          <p:nvPr/>
        </p:nvCxnSpPr>
        <p:spPr>
          <a:xfrm flipV="1">
            <a:off x="6495947" y="2167786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57FD80-E106-4BA7-B891-1E9382FA43BA}"/>
              </a:ext>
            </a:extLst>
          </p:cNvPr>
          <p:cNvCxnSpPr>
            <a:cxnSpLocks/>
          </p:cNvCxnSpPr>
          <p:nvPr/>
        </p:nvCxnSpPr>
        <p:spPr>
          <a:xfrm>
            <a:off x="4988185" y="2859706"/>
            <a:ext cx="8617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756DF80-3C77-4EA9-A44C-2947F2265DDB}"/>
              </a:ext>
            </a:extLst>
          </p:cNvPr>
          <p:cNvSpPr txBox="1"/>
          <p:nvPr/>
        </p:nvSpPr>
        <p:spPr>
          <a:xfrm>
            <a:off x="5091346" y="1015803"/>
            <a:ext cx="18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360241-83F6-4988-AA70-C009768362FC}"/>
              </a:ext>
            </a:extLst>
          </p:cNvPr>
          <p:cNvSpPr/>
          <p:nvPr/>
        </p:nvSpPr>
        <p:spPr>
          <a:xfrm>
            <a:off x="1413131" y="3945083"/>
            <a:ext cx="7605285" cy="2413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5EB5B5B3-86A9-4462-A356-BB97F79B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00145" y="952017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8D93A3-3D20-46F9-85DA-69697E779ABB}"/>
              </a:ext>
            </a:extLst>
          </p:cNvPr>
          <p:cNvSpPr/>
          <p:nvPr/>
        </p:nvSpPr>
        <p:spPr>
          <a:xfrm>
            <a:off x="3285164" y="1015802"/>
            <a:ext cx="4338149" cy="241319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E90E9-0FA0-4CA4-A7B8-B3CFE72E55EB}"/>
              </a:ext>
            </a:extLst>
          </p:cNvPr>
          <p:cNvSpPr/>
          <p:nvPr/>
        </p:nvSpPr>
        <p:spPr>
          <a:xfrm>
            <a:off x="1562219" y="1435635"/>
            <a:ext cx="1292085" cy="745437"/>
          </a:xfrm>
          <a:prstGeom prst="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77269-0096-47C6-A918-A7E58CEF509A}"/>
              </a:ext>
            </a:extLst>
          </p:cNvPr>
          <p:cNvSpPr/>
          <p:nvPr/>
        </p:nvSpPr>
        <p:spPr>
          <a:xfrm>
            <a:off x="3716024" y="1435635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(DC/DC) (DC/AC)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5053E-4DE9-4774-B8D0-57482AA21A10}"/>
              </a:ext>
            </a:extLst>
          </p:cNvPr>
          <p:cNvSpPr/>
          <p:nvPr/>
        </p:nvSpPr>
        <p:spPr>
          <a:xfrm>
            <a:off x="3697380" y="2486989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736B7-B035-45E4-B0C4-72CB0E0EB6C4}"/>
              </a:ext>
            </a:extLst>
          </p:cNvPr>
          <p:cNvSpPr/>
          <p:nvPr/>
        </p:nvSpPr>
        <p:spPr>
          <a:xfrm>
            <a:off x="5724939" y="2473704"/>
            <a:ext cx="1516567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D5AF-948E-4798-971C-8E2E583ADB67}"/>
              </a:ext>
            </a:extLst>
          </p:cNvPr>
          <p:cNvSpPr/>
          <p:nvPr/>
        </p:nvSpPr>
        <p:spPr>
          <a:xfrm>
            <a:off x="7875418" y="1435634"/>
            <a:ext cx="1292085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E2A0F3-7C03-48A9-AAB8-6422FC6A3A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54304" y="1808354"/>
            <a:ext cx="8617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D9941-067B-47F9-AA83-69DDC0CB440F}"/>
              </a:ext>
            </a:extLst>
          </p:cNvPr>
          <p:cNvCxnSpPr>
            <a:cxnSpLocks/>
          </p:cNvCxnSpPr>
          <p:nvPr/>
        </p:nvCxnSpPr>
        <p:spPr>
          <a:xfrm flipV="1">
            <a:off x="5031629" y="1808353"/>
            <a:ext cx="81827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A42E3-30B7-4A47-A687-42724C695877}"/>
              </a:ext>
            </a:extLst>
          </p:cNvPr>
          <p:cNvCxnSpPr>
            <a:cxnSpLocks/>
          </p:cNvCxnSpPr>
          <p:nvPr/>
        </p:nvCxnSpPr>
        <p:spPr>
          <a:xfrm>
            <a:off x="7141990" y="1808352"/>
            <a:ext cx="7334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DFC1F-59A4-4A8B-9942-4C37A1EF5D0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43423" y="2181071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97B8-55CD-4C47-BA53-D71D4AA4FCBB}"/>
              </a:ext>
            </a:extLst>
          </p:cNvPr>
          <p:cNvCxnSpPr>
            <a:cxnSpLocks/>
          </p:cNvCxnSpPr>
          <p:nvPr/>
        </p:nvCxnSpPr>
        <p:spPr>
          <a:xfrm flipV="1">
            <a:off x="6495947" y="2167786"/>
            <a:ext cx="0" cy="30591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22831-2F60-41EB-B952-9686564440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88185" y="2846423"/>
            <a:ext cx="736754" cy="1328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CB6150-6D00-46EF-BC6B-1E12E39AEC1A}"/>
              </a:ext>
            </a:extLst>
          </p:cNvPr>
          <p:cNvSpPr txBox="1"/>
          <p:nvPr/>
        </p:nvSpPr>
        <p:spPr>
          <a:xfrm>
            <a:off x="4700446" y="1015802"/>
            <a:ext cx="18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1F41A-58AD-4431-B9CF-256664C68E01}"/>
              </a:ext>
            </a:extLst>
          </p:cNvPr>
          <p:cNvCxnSpPr>
            <a:cxnSpLocks/>
          </p:cNvCxnSpPr>
          <p:nvPr/>
        </p:nvCxnSpPr>
        <p:spPr>
          <a:xfrm flipV="1">
            <a:off x="6113280" y="1832777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4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58E6E38-828D-4D1A-AC72-799D8A2A63AD}"/>
              </a:ext>
            </a:extLst>
          </p:cNvPr>
          <p:cNvGrpSpPr/>
          <p:nvPr/>
        </p:nvGrpSpPr>
        <p:grpSpPr>
          <a:xfrm>
            <a:off x="3828672" y="1589172"/>
            <a:ext cx="552508" cy="589418"/>
            <a:chOff x="3532006" y="1610392"/>
            <a:chExt cx="552508" cy="58941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2005C-AE30-400B-A113-A5617916E1C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F4D019-C388-4A01-AD45-B1B074FE84FD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C0B7A7-4005-4764-A670-8DEE24DDA288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pic>
        <p:nvPicPr>
          <p:cNvPr id="4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5EB5B5B3-86A9-4462-A356-BB97F79B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0577" y="972708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877269-0096-47C6-A918-A7E58CEF509A}"/>
              </a:ext>
            </a:extLst>
          </p:cNvPr>
          <p:cNvSpPr/>
          <p:nvPr/>
        </p:nvSpPr>
        <p:spPr>
          <a:xfrm>
            <a:off x="6636450" y="1460058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DC/DC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D5AF-948E-4798-971C-8E2E583ADB67}"/>
              </a:ext>
            </a:extLst>
          </p:cNvPr>
          <p:cNvSpPr/>
          <p:nvPr/>
        </p:nvSpPr>
        <p:spPr>
          <a:xfrm>
            <a:off x="10435850" y="1456325"/>
            <a:ext cx="1292085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D9941-067B-47F9-AA83-69DDC0CB440F}"/>
              </a:ext>
            </a:extLst>
          </p:cNvPr>
          <p:cNvCxnSpPr>
            <a:cxnSpLocks/>
          </p:cNvCxnSpPr>
          <p:nvPr/>
        </p:nvCxnSpPr>
        <p:spPr>
          <a:xfrm flipV="1">
            <a:off x="7954627" y="1829046"/>
            <a:ext cx="455710" cy="74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A42E3-30B7-4A47-A687-42724C695877}"/>
              </a:ext>
            </a:extLst>
          </p:cNvPr>
          <p:cNvCxnSpPr>
            <a:cxnSpLocks/>
          </p:cNvCxnSpPr>
          <p:nvPr/>
        </p:nvCxnSpPr>
        <p:spPr>
          <a:xfrm>
            <a:off x="9702422" y="1829043"/>
            <a:ext cx="7334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97B8-55CD-4C47-BA53-D71D4AA4FCBB}"/>
              </a:ext>
            </a:extLst>
          </p:cNvPr>
          <p:cNvCxnSpPr>
            <a:cxnSpLocks/>
          </p:cNvCxnSpPr>
          <p:nvPr/>
        </p:nvCxnSpPr>
        <p:spPr>
          <a:xfrm>
            <a:off x="9018073" y="2117285"/>
            <a:ext cx="0" cy="48018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22831-2F60-41EB-B952-96865644402D}"/>
              </a:ext>
            </a:extLst>
          </p:cNvPr>
          <p:cNvCxnSpPr>
            <a:cxnSpLocks/>
          </p:cNvCxnSpPr>
          <p:nvPr/>
        </p:nvCxnSpPr>
        <p:spPr>
          <a:xfrm flipH="1">
            <a:off x="1698800" y="4527087"/>
            <a:ext cx="7807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5EE0F-D1E9-4D6D-A1E7-A2DFE030155A}"/>
              </a:ext>
            </a:extLst>
          </p:cNvPr>
          <p:cNvCxnSpPr>
            <a:cxnSpLocks/>
          </p:cNvCxnSpPr>
          <p:nvPr/>
        </p:nvCxnSpPr>
        <p:spPr>
          <a:xfrm flipH="1">
            <a:off x="1162699" y="2935338"/>
            <a:ext cx="8860545" cy="324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498C5-0861-44FF-AEDD-27C347FD5021}"/>
              </a:ext>
            </a:extLst>
          </p:cNvPr>
          <p:cNvSpPr/>
          <p:nvPr/>
        </p:nvSpPr>
        <p:spPr>
          <a:xfrm>
            <a:off x="9014182" y="222216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FBE3-8A55-482F-9B88-DEDCEF5DFC98}"/>
              </a:ext>
            </a:extLst>
          </p:cNvPr>
          <p:cNvCxnSpPr>
            <a:cxnSpLocks/>
          </p:cNvCxnSpPr>
          <p:nvPr/>
        </p:nvCxnSpPr>
        <p:spPr>
          <a:xfrm>
            <a:off x="10029899" y="1829043"/>
            <a:ext cx="0" cy="110629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69A69B-5130-4B84-9FD1-7D5DC6DCCE54}"/>
              </a:ext>
            </a:extLst>
          </p:cNvPr>
          <p:cNvCxnSpPr>
            <a:cxnSpLocks/>
          </p:cNvCxnSpPr>
          <p:nvPr/>
        </p:nvCxnSpPr>
        <p:spPr>
          <a:xfrm flipV="1">
            <a:off x="1162699" y="2089955"/>
            <a:ext cx="6659" cy="8616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4E8BC-E5E0-4289-97DF-59788E6FF403}"/>
              </a:ext>
            </a:extLst>
          </p:cNvPr>
          <p:cNvSpPr/>
          <p:nvPr/>
        </p:nvSpPr>
        <p:spPr>
          <a:xfrm>
            <a:off x="4929930" y="1460058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E9F7E-05D5-46EF-936F-309518BD07DD}"/>
              </a:ext>
            </a:extLst>
          </p:cNvPr>
          <p:cNvSpPr txBox="1"/>
          <p:nvPr/>
        </p:nvSpPr>
        <p:spPr>
          <a:xfrm>
            <a:off x="10055576" y="2222161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82DC0B-539B-475D-8A8B-DAB390CB36AC}"/>
              </a:ext>
            </a:extLst>
          </p:cNvPr>
          <p:cNvCxnSpPr>
            <a:cxnSpLocks/>
          </p:cNvCxnSpPr>
          <p:nvPr/>
        </p:nvCxnSpPr>
        <p:spPr>
          <a:xfrm>
            <a:off x="3690820" y="4527087"/>
            <a:ext cx="9574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8A7276A-504F-43C0-ABD4-C7D5C5F016D7}"/>
              </a:ext>
            </a:extLst>
          </p:cNvPr>
          <p:cNvSpPr/>
          <p:nvPr/>
        </p:nvSpPr>
        <p:spPr>
          <a:xfrm>
            <a:off x="4679218" y="5400605"/>
            <a:ext cx="507482" cy="506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+-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85ACCF-8055-4CE7-A6E7-48A141990C40}"/>
              </a:ext>
            </a:extLst>
          </p:cNvPr>
          <p:cNvCxnSpPr>
            <a:cxnSpLocks/>
          </p:cNvCxnSpPr>
          <p:nvPr/>
        </p:nvCxnSpPr>
        <p:spPr>
          <a:xfrm flipH="1" flipV="1">
            <a:off x="4127439" y="2069435"/>
            <a:ext cx="13555" cy="52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E462F9-AF8E-498E-BBAB-FC95AB8A34DC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396901" y="1842619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09A48E-645D-49F3-B775-1B778272FEEC}"/>
              </a:ext>
            </a:extLst>
          </p:cNvPr>
          <p:cNvSpPr txBox="1"/>
          <p:nvPr/>
        </p:nvSpPr>
        <p:spPr>
          <a:xfrm>
            <a:off x="6680210" y="963232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sz="2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3EB2E5-983B-4DF9-A052-CBBAF8721E7E}"/>
              </a:ext>
            </a:extLst>
          </p:cNvPr>
          <p:cNvCxnSpPr>
            <a:cxnSpLocks/>
          </p:cNvCxnSpPr>
          <p:nvPr/>
        </p:nvCxnSpPr>
        <p:spPr>
          <a:xfrm>
            <a:off x="7263075" y="956293"/>
            <a:ext cx="0" cy="4962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A63794C-E034-4F64-9964-EAF8D89C5080}"/>
              </a:ext>
            </a:extLst>
          </p:cNvPr>
          <p:cNvSpPr txBox="1"/>
          <p:nvPr/>
        </p:nvSpPr>
        <p:spPr>
          <a:xfrm>
            <a:off x="281054" y="1420633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2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1F1CCE-FAFE-4EBC-BDD1-E669705317B3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6113280" y="1832777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39FD68B-074A-4877-A8AF-C4B908166B66}"/>
              </a:ext>
            </a:extLst>
          </p:cNvPr>
          <p:cNvSpPr txBox="1"/>
          <p:nvPr/>
        </p:nvSpPr>
        <p:spPr>
          <a:xfrm>
            <a:off x="6158306" y="142893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0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CD12905-4082-4713-9BFC-39A14A29E805}"/>
              </a:ext>
            </a:extLst>
          </p:cNvPr>
          <p:cNvSpPr/>
          <p:nvPr/>
        </p:nvSpPr>
        <p:spPr>
          <a:xfrm>
            <a:off x="1862532" y="114967"/>
            <a:ext cx="507482" cy="50689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3A645D-5B11-4053-B994-F3D920E952F0}"/>
              </a:ext>
            </a:extLst>
          </p:cNvPr>
          <p:cNvSpPr/>
          <p:nvPr/>
        </p:nvSpPr>
        <p:spPr>
          <a:xfrm>
            <a:off x="1817506" y="133565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20FAB4-7AFA-4375-BB85-3DDB414657EB}"/>
              </a:ext>
            </a:extLst>
          </p:cNvPr>
          <p:cNvSpPr/>
          <p:nvPr/>
        </p:nvSpPr>
        <p:spPr>
          <a:xfrm>
            <a:off x="1986199" y="2427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BF30FF-34EC-4F8C-94F9-B0B7801463E8}"/>
              </a:ext>
            </a:extLst>
          </p:cNvPr>
          <p:cNvCxnSpPr>
            <a:cxnSpLocks/>
          </p:cNvCxnSpPr>
          <p:nvPr/>
        </p:nvCxnSpPr>
        <p:spPr>
          <a:xfrm flipH="1">
            <a:off x="4128840" y="2597468"/>
            <a:ext cx="4889233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B89643-FDD9-49FC-8F1C-4C2EEAC6D7BB}"/>
              </a:ext>
            </a:extLst>
          </p:cNvPr>
          <p:cNvCxnSpPr>
            <a:cxnSpLocks/>
            <a:stCxn id="90" idx="6"/>
            <a:endCxn id="35" idx="1"/>
          </p:cNvCxnSpPr>
          <p:nvPr/>
        </p:nvCxnSpPr>
        <p:spPr>
          <a:xfrm flipV="1">
            <a:off x="4381180" y="1836510"/>
            <a:ext cx="548750" cy="6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BD9EC6-CBA8-4CF1-9F24-6DA893CBD02B}"/>
              </a:ext>
            </a:extLst>
          </p:cNvPr>
          <p:cNvSpPr/>
          <p:nvPr/>
        </p:nvSpPr>
        <p:spPr>
          <a:xfrm>
            <a:off x="2178291" y="146024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4F8F54-70DB-409A-8F9F-F47AC97EA57E}"/>
              </a:ext>
            </a:extLst>
          </p:cNvPr>
          <p:cNvCxnSpPr>
            <a:cxnSpLocks/>
          </p:cNvCxnSpPr>
          <p:nvPr/>
        </p:nvCxnSpPr>
        <p:spPr>
          <a:xfrm flipV="1">
            <a:off x="3361183" y="1836509"/>
            <a:ext cx="548750" cy="6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AB5FB16-1273-4523-B21B-FF33CE281AE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423099" y="1836509"/>
            <a:ext cx="755192" cy="18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3B08DF-3804-416C-B8C6-A748D19DFD8C}"/>
              </a:ext>
            </a:extLst>
          </p:cNvPr>
          <p:cNvGrpSpPr/>
          <p:nvPr/>
        </p:nvGrpSpPr>
        <p:grpSpPr>
          <a:xfrm>
            <a:off x="863932" y="1589172"/>
            <a:ext cx="552508" cy="589418"/>
            <a:chOff x="3532006" y="1610392"/>
            <a:chExt cx="552508" cy="58941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8014BFB-EB5D-4EE9-B076-E5C7BC44124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BCC17D8-888D-4FD0-86BD-3AEFC7481028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8C721F8-91FF-46DA-87AB-4F2105CAD063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81F7DAD-0F67-4642-867B-3A6B19614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598" y="1109041"/>
            <a:ext cx="5724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58E6E38-828D-4D1A-AC72-799D8A2A63AD}"/>
              </a:ext>
            </a:extLst>
          </p:cNvPr>
          <p:cNvGrpSpPr/>
          <p:nvPr/>
        </p:nvGrpSpPr>
        <p:grpSpPr>
          <a:xfrm>
            <a:off x="3624032" y="1701001"/>
            <a:ext cx="552508" cy="589418"/>
            <a:chOff x="3532006" y="1610392"/>
            <a:chExt cx="552508" cy="58941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2005C-AE30-400B-A113-A5617916E1C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F4D019-C388-4A01-AD45-B1B074FE84FD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C0B7A7-4005-4764-A670-8DEE24DDA288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pic>
        <p:nvPicPr>
          <p:cNvPr id="4" name="Picture 2" descr="72 Rpm Single Phase Synchronous Motor, 10-100 KW, Rs 650 | ID: 18075601748">
            <a:extLst>
              <a:ext uri="{FF2B5EF4-FFF2-40B4-BE49-F238E27FC236}">
                <a16:creationId xmlns:a16="http://schemas.microsoft.com/office/drawing/2014/main" id="{5EB5B5B3-86A9-4462-A356-BB97F79B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1910" y="1063316"/>
            <a:ext cx="1391605" cy="13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877269-0096-47C6-A918-A7E58CEF509A}"/>
              </a:ext>
            </a:extLst>
          </p:cNvPr>
          <p:cNvSpPr/>
          <p:nvPr/>
        </p:nvSpPr>
        <p:spPr>
          <a:xfrm>
            <a:off x="7940924" y="1555549"/>
            <a:ext cx="1292085" cy="74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DC/AC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D5AF-948E-4798-971C-8E2E583ADB67}"/>
              </a:ext>
            </a:extLst>
          </p:cNvPr>
          <p:cNvSpPr/>
          <p:nvPr/>
        </p:nvSpPr>
        <p:spPr>
          <a:xfrm>
            <a:off x="11107572" y="1540303"/>
            <a:ext cx="806667" cy="7454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D9941-067B-47F9-AA83-69DDC0CB440F}"/>
              </a:ext>
            </a:extLst>
          </p:cNvPr>
          <p:cNvCxnSpPr>
            <a:cxnSpLocks/>
          </p:cNvCxnSpPr>
          <p:nvPr/>
        </p:nvCxnSpPr>
        <p:spPr>
          <a:xfrm flipV="1">
            <a:off x="9232716" y="1920056"/>
            <a:ext cx="455710" cy="74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A42E3-30B7-4A47-A687-42724C695877}"/>
              </a:ext>
            </a:extLst>
          </p:cNvPr>
          <p:cNvCxnSpPr>
            <a:cxnSpLocks/>
          </p:cNvCxnSpPr>
          <p:nvPr/>
        </p:nvCxnSpPr>
        <p:spPr>
          <a:xfrm>
            <a:off x="10727298" y="1904721"/>
            <a:ext cx="381820" cy="83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97B8-55CD-4C47-BA53-D71D4AA4FCBB}"/>
              </a:ext>
            </a:extLst>
          </p:cNvPr>
          <p:cNvCxnSpPr>
            <a:cxnSpLocks/>
          </p:cNvCxnSpPr>
          <p:nvPr/>
        </p:nvCxnSpPr>
        <p:spPr>
          <a:xfrm>
            <a:off x="10077712" y="2207894"/>
            <a:ext cx="0" cy="161284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5EE0F-D1E9-4D6D-A1E7-A2DFE030155A}"/>
              </a:ext>
            </a:extLst>
          </p:cNvPr>
          <p:cNvCxnSpPr>
            <a:cxnSpLocks/>
          </p:cNvCxnSpPr>
          <p:nvPr/>
        </p:nvCxnSpPr>
        <p:spPr>
          <a:xfrm flipH="1">
            <a:off x="1095969" y="4482955"/>
            <a:ext cx="9646435" cy="45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498C5-0861-44FF-AEDD-27C347FD5021}"/>
              </a:ext>
            </a:extLst>
          </p:cNvPr>
          <p:cNvSpPr/>
          <p:nvPr/>
        </p:nvSpPr>
        <p:spPr>
          <a:xfrm>
            <a:off x="7206467" y="2955597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A5FBE3-8A55-482F-9B88-DEDCEF5DFC98}"/>
              </a:ext>
            </a:extLst>
          </p:cNvPr>
          <p:cNvCxnSpPr>
            <a:cxnSpLocks/>
          </p:cNvCxnSpPr>
          <p:nvPr/>
        </p:nvCxnSpPr>
        <p:spPr>
          <a:xfrm>
            <a:off x="10727298" y="1904721"/>
            <a:ext cx="15106" cy="259434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69A69B-5130-4B84-9FD1-7D5DC6DCCE54}"/>
              </a:ext>
            </a:extLst>
          </p:cNvPr>
          <p:cNvCxnSpPr>
            <a:cxnSpLocks/>
          </p:cNvCxnSpPr>
          <p:nvPr/>
        </p:nvCxnSpPr>
        <p:spPr>
          <a:xfrm flipH="1" flipV="1">
            <a:off x="1079812" y="2167394"/>
            <a:ext cx="8411" cy="2351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4E8BC-E5E0-4289-97DF-59788E6FF403}"/>
              </a:ext>
            </a:extLst>
          </p:cNvPr>
          <p:cNvSpPr/>
          <p:nvPr/>
        </p:nvSpPr>
        <p:spPr>
          <a:xfrm>
            <a:off x="4523530" y="157617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E9F7E-05D5-46EF-936F-309518BD07DD}"/>
              </a:ext>
            </a:extLst>
          </p:cNvPr>
          <p:cNvSpPr txBox="1"/>
          <p:nvPr/>
        </p:nvSpPr>
        <p:spPr>
          <a:xfrm>
            <a:off x="2314232" y="4502328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85ACCF-8055-4CE7-A6E7-48A141990C40}"/>
              </a:ext>
            </a:extLst>
          </p:cNvPr>
          <p:cNvCxnSpPr>
            <a:cxnSpLocks/>
          </p:cNvCxnSpPr>
          <p:nvPr/>
        </p:nvCxnSpPr>
        <p:spPr>
          <a:xfrm flipH="1" flipV="1">
            <a:off x="3921292" y="2190712"/>
            <a:ext cx="12765" cy="11780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E462F9-AF8E-498E-BBAB-FC95AB8A34DC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307355" y="1920057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09A48E-645D-49F3-B775-1B778272FEEC}"/>
              </a:ext>
            </a:extLst>
          </p:cNvPr>
          <p:cNvSpPr txBox="1"/>
          <p:nvPr/>
        </p:nvSpPr>
        <p:spPr>
          <a:xfrm>
            <a:off x="8083822" y="1061429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sz="2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3EB2E5-983B-4DF9-A052-CBBAF8721E7E}"/>
              </a:ext>
            </a:extLst>
          </p:cNvPr>
          <p:cNvCxnSpPr>
            <a:cxnSpLocks/>
          </p:cNvCxnSpPr>
          <p:nvPr/>
        </p:nvCxnSpPr>
        <p:spPr>
          <a:xfrm>
            <a:off x="8666687" y="1054490"/>
            <a:ext cx="0" cy="4962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A63794C-E034-4F64-9964-EAF8D89C5080}"/>
              </a:ext>
            </a:extLst>
          </p:cNvPr>
          <p:cNvSpPr txBox="1"/>
          <p:nvPr/>
        </p:nvSpPr>
        <p:spPr>
          <a:xfrm>
            <a:off x="191508" y="1498071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2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1F1CCE-FAFE-4EBC-BDD1-E669705317B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706880" y="1945158"/>
            <a:ext cx="520260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B89643-FDD9-49FC-8F1C-4C2EEAC6D7B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203089" y="1945158"/>
            <a:ext cx="320441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BD9EC6-CBA8-4CF1-9F24-6DA893CBD02B}"/>
              </a:ext>
            </a:extLst>
          </p:cNvPr>
          <p:cNvSpPr/>
          <p:nvPr/>
        </p:nvSpPr>
        <p:spPr>
          <a:xfrm>
            <a:off x="1771891" y="1576358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4F8F54-70DB-409A-8F9F-F47AC97EA57E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2954783" y="1950432"/>
            <a:ext cx="669249" cy="83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AB5FB16-1273-4523-B21B-FF33CE281AE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352063" y="1952810"/>
            <a:ext cx="419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3B08DF-3804-416C-B8C6-A748D19DFD8C}"/>
              </a:ext>
            </a:extLst>
          </p:cNvPr>
          <p:cNvGrpSpPr/>
          <p:nvPr/>
        </p:nvGrpSpPr>
        <p:grpSpPr>
          <a:xfrm>
            <a:off x="774386" y="1666610"/>
            <a:ext cx="552508" cy="589418"/>
            <a:chOff x="3532006" y="1610392"/>
            <a:chExt cx="552508" cy="58941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8014BFB-EB5D-4EE9-B076-E5C7BC441242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BCC17D8-888D-4FD0-86BD-3AEFC7481028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8C721F8-91FF-46DA-87AB-4F2105CAD063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7B5B7A-D23E-46AD-926E-4F220F8DB1C0}"/>
              </a:ext>
            </a:extLst>
          </p:cNvPr>
          <p:cNvCxnSpPr>
            <a:cxnSpLocks/>
          </p:cNvCxnSpPr>
          <p:nvPr/>
        </p:nvCxnSpPr>
        <p:spPr>
          <a:xfrm>
            <a:off x="9917672" y="2183968"/>
            <a:ext cx="0" cy="134540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06D053-3F66-4232-B0C4-B7238E1AE2B3}"/>
              </a:ext>
            </a:extLst>
          </p:cNvPr>
          <p:cNvCxnSpPr>
            <a:cxnSpLocks/>
          </p:cNvCxnSpPr>
          <p:nvPr/>
        </p:nvCxnSpPr>
        <p:spPr>
          <a:xfrm>
            <a:off x="9764423" y="2160043"/>
            <a:ext cx="0" cy="111513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EA118A3-2294-416D-8ABE-D0A0403E4743}"/>
              </a:ext>
            </a:extLst>
          </p:cNvPr>
          <p:cNvSpPr/>
          <p:nvPr/>
        </p:nvSpPr>
        <p:spPr>
          <a:xfrm>
            <a:off x="4765458" y="3168663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FE46D9-3229-42DA-A007-B5B374D7D8D8}"/>
              </a:ext>
            </a:extLst>
          </p:cNvPr>
          <p:cNvCxnSpPr>
            <a:cxnSpLocks/>
          </p:cNvCxnSpPr>
          <p:nvPr/>
        </p:nvCxnSpPr>
        <p:spPr>
          <a:xfrm flipH="1">
            <a:off x="3944163" y="3339706"/>
            <a:ext cx="821298" cy="276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9664F3-5183-4626-A89E-874E3658CE72}"/>
              </a:ext>
            </a:extLst>
          </p:cNvPr>
          <p:cNvCxnSpPr>
            <a:cxnSpLocks/>
          </p:cNvCxnSpPr>
          <p:nvPr/>
        </p:nvCxnSpPr>
        <p:spPr>
          <a:xfrm flipH="1">
            <a:off x="3387004" y="3760505"/>
            <a:ext cx="1381054" cy="1607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2C2C19-2FF8-4863-A562-76D3919513D4}"/>
              </a:ext>
            </a:extLst>
          </p:cNvPr>
          <p:cNvCxnSpPr>
            <a:cxnSpLocks/>
          </p:cNvCxnSpPr>
          <p:nvPr/>
        </p:nvCxnSpPr>
        <p:spPr>
          <a:xfrm flipH="1">
            <a:off x="5947061" y="3802577"/>
            <a:ext cx="4130651" cy="3133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2458FA-1578-4FF5-BC0B-A19F55538321}"/>
              </a:ext>
            </a:extLst>
          </p:cNvPr>
          <p:cNvCxnSpPr>
            <a:cxnSpLocks/>
          </p:cNvCxnSpPr>
          <p:nvPr/>
        </p:nvCxnSpPr>
        <p:spPr>
          <a:xfrm flipH="1">
            <a:off x="5945810" y="3529373"/>
            <a:ext cx="3971862" cy="1574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B91F41-D920-4689-B7B2-E781664E9B21}"/>
              </a:ext>
            </a:extLst>
          </p:cNvPr>
          <p:cNvCxnSpPr>
            <a:cxnSpLocks/>
          </p:cNvCxnSpPr>
          <p:nvPr/>
        </p:nvCxnSpPr>
        <p:spPr>
          <a:xfrm flipH="1">
            <a:off x="5948811" y="3275176"/>
            <a:ext cx="3815612" cy="1114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EFF75F-5269-4062-A40C-22CB35E15FF2}"/>
              </a:ext>
            </a:extLst>
          </p:cNvPr>
          <p:cNvGrpSpPr/>
          <p:nvPr/>
        </p:nvGrpSpPr>
        <p:grpSpPr>
          <a:xfrm>
            <a:off x="3084479" y="712333"/>
            <a:ext cx="552508" cy="589418"/>
            <a:chOff x="3532006" y="1610392"/>
            <a:chExt cx="552508" cy="5894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C9D4EDC-9FEE-4A9D-A421-458F4F830AAC}"/>
                </a:ext>
              </a:extLst>
            </p:cNvPr>
            <p:cNvSpPr/>
            <p:nvPr/>
          </p:nvSpPr>
          <p:spPr>
            <a:xfrm>
              <a:off x="3577032" y="1610392"/>
              <a:ext cx="507482" cy="50689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CF60EC-C922-43A6-BF61-869A43DE00E1}"/>
                </a:ext>
              </a:extLst>
            </p:cNvPr>
            <p:cNvSpPr/>
            <p:nvPr/>
          </p:nvSpPr>
          <p:spPr>
            <a:xfrm>
              <a:off x="3532006" y="1628990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1FD265D-B988-43DE-A6E9-4B26D2FB2AC9}"/>
                </a:ext>
              </a:extLst>
            </p:cNvPr>
            <p:cNvSpPr/>
            <p:nvPr/>
          </p:nvSpPr>
          <p:spPr>
            <a:xfrm>
              <a:off x="3700699" y="1738145"/>
              <a:ext cx="2872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243761-50C6-4DBC-85DF-77153562CF36}"/>
              </a:ext>
            </a:extLst>
          </p:cNvPr>
          <p:cNvCxnSpPr>
            <a:cxnSpLocks/>
          </p:cNvCxnSpPr>
          <p:nvPr/>
        </p:nvCxnSpPr>
        <p:spPr>
          <a:xfrm flipV="1">
            <a:off x="3387004" y="1232916"/>
            <a:ext cx="0" cy="253421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6E9893-05FD-4C15-9E91-E2F6673B1558}"/>
              </a:ext>
            </a:extLst>
          </p:cNvPr>
          <p:cNvCxnSpPr>
            <a:cxnSpLocks/>
          </p:cNvCxnSpPr>
          <p:nvPr/>
        </p:nvCxnSpPr>
        <p:spPr>
          <a:xfrm>
            <a:off x="2617448" y="987787"/>
            <a:ext cx="5120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EAE885-8063-48ED-85BA-01D52162CAB8}"/>
              </a:ext>
            </a:extLst>
          </p:cNvPr>
          <p:cNvCxnSpPr>
            <a:cxnSpLocks/>
          </p:cNvCxnSpPr>
          <p:nvPr/>
        </p:nvCxnSpPr>
        <p:spPr>
          <a:xfrm flipV="1">
            <a:off x="5728796" y="2185862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22AF52-BCAE-4E1D-9057-32641D5F854F}"/>
              </a:ext>
            </a:extLst>
          </p:cNvPr>
          <p:cNvCxnSpPr>
            <a:cxnSpLocks/>
          </p:cNvCxnSpPr>
          <p:nvPr/>
        </p:nvCxnSpPr>
        <p:spPr>
          <a:xfrm flipV="1">
            <a:off x="5708527" y="1712243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44F03-D1ED-4C8F-BC14-4DFD5864BCCA}"/>
              </a:ext>
            </a:extLst>
          </p:cNvPr>
          <p:cNvCxnSpPr>
            <a:cxnSpLocks/>
          </p:cNvCxnSpPr>
          <p:nvPr/>
        </p:nvCxnSpPr>
        <p:spPr>
          <a:xfrm flipV="1">
            <a:off x="5384035" y="3927091"/>
            <a:ext cx="0" cy="56186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5B6BA3D-ABCB-4878-992A-198233552A51}"/>
              </a:ext>
            </a:extLst>
          </p:cNvPr>
          <p:cNvSpPr/>
          <p:nvPr/>
        </p:nvSpPr>
        <p:spPr>
          <a:xfrm>
            <a:off x="3352488" y="4122964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d/dt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679CC5-7519-4972-A215-48DED9C7C08D}"/>
              </a:ext>
            </a:extLst>
          </p:cNvPr>
          <p:cNvSpPr/>
          <p:nvPr/>
        </p:nvSpPr>
        <p:spPr>
          <a:xfrm>
            <a:off x="7206467" y="322034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148CA2-329F-40CA-B19E-542426E1B6ED}"/>
              </a:ext>
            </a:extLst>
          </p:cNvPr>
          <p:cNvSpPr/>
          <p:nvPr/>
        </p:nvSpPr>
        <p:spPr>
          <a:xfrm>
            <a:off x="7206467" y="3506435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C11832-C37B-4FC8-8373-BC9FFF91AD10}"/>
              </a:ext>
            </a:extLst>
          </p:cNvPr>
          <p:cNvSpPr/>
          <p:nvPr/>
        </p:nvSpPr>
        <p:spPr>
          <a:xfrm>
            <a:off x="4096533" y="297834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FAF10B-4178-4A42-940F-6DCBABD10936}"/>
              </a:ext>
            </a:extLst>
          </p:cNvPr>
          <p:cNvSpPr/>
          <p:nvPr/>
        </p:nvSpPr>
        <p:spPr>
          <a:xfrm>
            <a:off x="4090171" y="339779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A5923A-D418-4BCE-8B3A-0416C3F9F464}"/>
              </a:ext>
            </a:extLst>
          </p:cNvPr>
          <p:cNvSpPr/>
          <p:nvPr/>
        </p:nvSpPr>
        <p:spPr>
          <a:xfrm>
            <a:off x="2901163" y="1624907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967B14-7AA6-46B1-B143-137ABCF16249}"/>
              </a:ext>
            </a:extLst>
          </p:cNvPr>
          <p:cNvSpPr/>
          <p:nvPr/>
        </p:nvSpPr>
        <p:spPr>
          <a:xfrm>
            <a:off x="2532578" y="62792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A62633B-22CD-434C-A72C-09D54C70E10B}"/>
              </a:ext>
            </a:extLst>
          </p:cNvPr>
          <p:cNvSpPr/>
          <p:nvPr/>
        </p:nvSpPr>
        <p:spPr>
          <a:xfrm>
            <a:off x="6214672" y="1568691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Modulator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002CBC-8141-46DF-A4B1-51E788F3BF12}"/>
              </a:ext>
            </a:extLst>
          </p:cNvPr>
          <p:cNvCxnSpPr>
            <a:cxnSpLocks/>
          </p:cNvCxnSpPr>
          <p:nvPr/>
        </p:nvCxnSpPr>
        <p:spPr>
          <a:xfrm flipV="1">
            <a:off x="7393288" y="1948781"/>
            <a:ext cx="520260" cy="74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3C1623-C70B-46E7-A9BF-2A2B440C63D8}"/>
              </a:ext>
            </a:extLst>
          </p:cNvPr>
          <p:cNvCxnSpPr>
            <a:cxnSpLocks/>
          </p:cNvCxnSpPr>
          <p:nvPr/>
        </p:nvCxnSpPr>
        <p:spPr>
          <a:xfrm flipV="1">
            <a:off x="7415204" y="2189485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251A691-4F3E-47F5-BD19-9252B732041B}"/>
              </a:ext>
            </a:extLst>
          </p:cNvPr>
          <p:cNvCxnSpPr>
            <a:cxnSpLocks/>
          </p:cNvCxnSpPr>
          <p:nvPr/>
        </p:nvCxnSpPr>
        <p:spPr>
          <a:xfrm flipV="1">
            <a:off x="7394935" y="1715866"/>
            <a:ext cx="523170" cy="37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5710F0-40A9-4178-9ADE-C01685A159C2}"/>
              </a:ext>
            </a:extLst>
          </p:cNvPr>
          <p:cNvSpPr txBox="1"/>
          <p:nvPr/>
        </p:nvSpPr>
        <p:spPr>
          <a:xfrm>
            <a:off x="9378770" y="4496120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14A3534-E7FC-4BC3-9DC6-9AAE6BA0EDF0}"/>
              </a:ext>
            </a:extLst>
          </p:cNvPr>
          <p:cNvSpPr/>
          <p:nvPr/>
        </p:nvSpPr>
        <p:spPr>
          <a:xfrm>
            <a:off x="7648300" y="4129231"/>
            <a:ext cx="1183350" cy="752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E41787-ED81-49E1-B2C2-5BC9E3031795}"/>
              </a:ext>
            </a:extLst>
          </p:cNvPr>
          <p:cNvSpPr txBox="1"/>
          <p:nvPr/>
        </p:nvSpPr>
        <p:spPr>
          <a:xfrm>
            <a:off x="6284666" y="4551099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6BF8BBF-A99B-457F-9C19-50AA6752A584}"/>
              </a:ext>
            </a:extLst>
          </p:cNvPr>
          <p:cNvSpPr/>
          <p:nvPr/>
        </p:nvSpPr>
        <p:spPr>
          <a:xfrm>
            <a:off x="4227153" y="1671778"/>
            <a:ext cx="2095105" cy="2098319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C60A22-E44E-4AC4-9754-0B2861C36AB2}"/>
              </a:ext>
            </a:extLst>
          </p:cNvPr>
          <p:cNvSpPr/>
          <p:nvPr/>
        </p:nvSpPr>
        <p:spPr>
          <a:xfrm>
            <a:off x="2205174" y="2054037"/>
            <a:ext cx="1962154" cy="1733481"/>
          </a:xfrm>
          <a:prstGeom prst="rect">
            <a:avLst/>
          </a:prstGeom>
          <a:solidFill>
            <a:srgbClr val="E3BCB9">
              <a:alpha val="24706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BF09C7-B5AF-487D-AFE1-62D149D58A04}"/>
              </a:ext>
            </a:extLst>
          </p:cNvPr>
          <p:cNvCxnSpPr>
            <a:cxnSpLocks/>
          </p:cNvCxnSpPr>
          <p:nvPr/>
        </p:nvCxnSpPr>
        <p:spPr>
          <a:xfrm flipV="1">
            <a:off x="2205203" y="1453861"/>
            <a:ext cx="0" cy="235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7CD01A-F5CD-42C8-B177-CFAD0719013E}"/>
              </a:ext>
            </a:extLst>
          </p:cNvPr>
          <p:cNvCxnSpPr>
            <a:cxnSpLocks/>
          </p:cNvCxnSpPr>
          <p:nvPr/>
        </p:nvCxnSpPr>
        <p:spPr>
          <a:xfrm flipV="1">
            <a:off x="2205203" y="3787518"/>
            <a:ext cx="4607077" cy="17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85FC19-A353-46BF-84E3-62BCDC290484}"/>
              </a:ext>
            </a:extLst>
          </p:cNvPr>
          <p:cNvSpPr txBox="1"/>
          <p:nvPr/>
        </p:nvSpPr>
        <p:spPr>
          <a:xfrm>
            <a:off x="3839577" y="382324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7C412E-185D-4CCD-905B-3D007255C415}"/>
              </a:ext>
            </a:extLst>
          </p:cNvPr>
          <p:cNvCxnSpPr>
            <a:cxnSpLocks/>
          </p:cNvCxnSpPr>
          <p:nvPr/>
        </p:nvCxnSpPr>
        <p:spPr>
          <a:xfrm>
            <a:off x="4202545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95F4A0-DB08-49AF-8FD3-5305EE41490F}"/>
              </a:ext>
            </a:extLst>
          </p:cNvPr>
          <p:cNvCxnSpPr>
            <a:cxnSpLocks/>
          </p:cNvCxnSpPr>
          <p:nvPr/>
        </p:nvCxnSpPr>
        <p:spPr>
          <a:xfrm>
            <a:off x="6322291" y="1671781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4B7578-A1AC-481F-BA06-D2B94E849BCC}"/>
              </a:ext>
            </a:extLst>
          </p:cNvPr>
          <p:cNvCxnSpPr>
            <a:cxnSpLocks/>
          </p:cNvCxnSpPr>
          <p:nvPr/>
        </p:nvCxnSpPr>
        <p:spPr>
          <a:xfrm flipH="1">
            <a:off x="2205202" y="1671781"/>
            <a:ext cx="1997344" cy="2133599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F61614-847A-4E6F-9CF8-44D96B4997D2}"/>
              </a:ext>
            </a:extLst>
          </p:cNvPr>
          <p:cNvCxnSpPr>
            <a:cxnSpLocks/>
          </p:cNvCxnSpPr>
          <p:nvPr/>
        </p:nvCxnSpPr>
        <p:spPr>
          <a:xfrm>
            <a:off x="4202546" y="1671780"/>
            <a:ext cx="2119744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055EA-F475-4F8E-AD54-7B5815C5CE4D}"/>
              </a:ext>
            </a:extLst>
          </p:cNvPr>
          <p:cNvSpPr txBox="1"/>
          <p:nvPr/>
        </p:nvSpPr>
        <p:spPr>
          <a:xfrm>
            <a:off x="5987031" y="3740118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0373A-D1D2-462F-BF90-43181455905A}"/>
              </a:ext>
            </a:extLst>
          </p:cNvPr>
          <p:cNvSpPr txBox="1"/>
          <p:nvPr/>
        </p:nvSpPr>
        <p:spPr>
          <a:xfrm>
            <a:off x="6763317" y="3585431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[rad/sec]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128D18-2728-4CAF-BA5F-C71BCDA49E06}"/>
              </a:ext>
            </a:extLst>
          </p:cNvPr>
          <p:cNvCxnSpPr>
            <a:cxnSpLocks/>
          </p:cNvCxnSpPr>
          <p:nvPr/>
        </p:nvCxnSpPr>
        <p:spPr>
          <a:xfrm>
            <a:off x="2205202" y="2036616"/>
            <a:ext cx="1997343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2BE2FF0-98CF-496F-A67A-9A0F57475CF8}"/>
              </a:ext>
            </a:extLst>
          </p:cNvPr>
          <p:cNvSpPr/>
          <p:nvPr/>
        </p:nvSpPr>
        <p:spPr>
          <a:xfrm>
            <a:off x="4202544" y="2036614"/>
            <a:ext cx="2119725" cy="1568709"/>
          </a:xfrm>
          <a:custGeom>
            <a:avLst/>
            <a:gdLst>
              <a:gd name="connsiteX0" fmla="*/ 0 w 2068946"/>
              <a:gd name="connsiteY0" fmla="*/ 0 h 1477818"/>
              <a:gd name="connsiteX1" fmla="*/ 535709 w 2068946"/>
              <a:gd name="connsiteY1" fmla="*/ 1099127 h 1477818"/>
              <a:gd name="connsiteX2" fmla="*/ 2068946 w 2068946"/>
              <a:gd name="connsiteY2" fmla="*/ 1477818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6" h="1477818">
                <a:moveTo>
                  <a:pt x="0" y="0"/>
                </a:moveTo>
                <a:cubicBezTo>
                  <a:pt x="95442" y="426412"/>
                  <a:pt x="190885" y="852824"/>
                  <a:pt x="535709" y="1099127"/>
                </a:cubicBezTo>
                <a:cubicBezTo>
                  <a:pt x="880533" y="1345430"/>
                  <a:pt x="1474739" y="1411624"/>
                  <a:pt x="2068946" y="147781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2C3FB-99C4-4DAA-B7E8-DA70F6C7A0B3}"/>
              </a:ext>
            </a:extLst>
          </p:cNvPr>
          <p:cNvSpPr txBox="1"/>
          <p:nvPr/>
        </p:nvSpPr>
        <p:spPr>
          <a:xfrm>
            <a:off x="2812835" y="1618643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F707E-6003-4738-AB08-838FFA5993EE}"/>
              </a:ext>
            </a:extLst>
          </p:cNvPr>
          <p:cNvSpPr txBox="1"/>
          <p:nvPr/>
        </p:nvSpPr>
        <p:spPr>
          <a:xfrm>
            <a:off x="5095259" y="1301658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2C78C8-2487-4060-807C-6985CF58A3FB}"/>
              </a:ext>
            </a:extLst>
          </p:cNvPr>
          <p:cNvSpPr txBox="1"/>
          <p:nvPr/>
        </p:nvSpPr>
        <p:spPr>
          <a:xfrm>
            <a:off x="2700028" y="3289853"/>
            <a:ext cx="13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60C992-8358-4279-9932-54B50BA3F8BB}"/>
              </a:ext>
            </a:extLst>
          </p:cNvPr>
          <p:cNvSpPr txBox="1"/>
          <p:nvPr/>
        </p:nvSpPr>
        <p:spPr>
          <a:xfrm>
            <a:off x="4736528" y="1901819"/>
            <a:ext cx="13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P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6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E608C6-F3EE-4FF4-B8ED-F23A782BF6F9}"/>
              </a:ext>
            </a:extLst>
          </p:cNvPr>
          <p:cNvCxnSpPr>
            <a:cxnSpLocks/>
          </p:cNvCxnSpPr>
          <p:nvPr/>
        </p:nvCxnSpPr>
        <p:spPr>
          <a:xfrm flipV="1">
            <a:off x="2205203" y="1453861"/>
            <a:ext cx="0" cy="235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6DA796-F1F6-4935-AB40-48EC032CCC22}"/>
              </a:ext>
            </a:extLst>
          </p:cNvPr>
          <p:cNvCxnSpPr>
            <a:cxnSpLocks/>
          </p:cNvCxnSpPr>
          <p:nvPr/>
        </p:nvCxnSpPr>
        <p:spPr>
          <a:xfrm flipV="1">
            <a:off x="2205203" y="3754887"/>
            <a:ext cx="5872003" cy="50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ED8FD5-8EE4-482C-BAD2-9FC25C8938D9}"/>
              </a:ext>
            </a:extLst>
          </p:cNvPr>
          <p:cNvSpPr txBox="1"/>
          <p:nvPr/>
        </p:nvSpPr>
        <p:spPr>
          <a:xfrm>
            <a:off x="8065594" y="3530288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[rad/sec]</a:t>
            </a:r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973883-5B59-4C8A-A953-05963DBEF349}"/>
              </a:ext>
            </a:extLst>
          </p:cNvPr>
          <p:cNvSpPr/>
          <p:nvPr/>
        </p:nvSpPr>
        <p:spPr>
          <a:xfrm>
            <a:off x="2318327" y="1910719"/>
            <a:ext cx="886691" cy="1912737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B299EEB-B345-4007-B7C3-0A8ED8F6B8EA}"/>
              </a:ext>
            </a:extLst>
          </p:cNvPr>
          <p:cNvSpPr/>
          <p:nvPr/>
        </p:nvSpPr>
        <p:spPr>
          <a:xfrm>
            <a:off x="2874795" y="1910719"/>
            <a:ext cx="886691" cy="1894661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9AAE48-F2A9-423E-932B-58825A342466}"/>
              </a:ext>
            </a:extLst>
          </p:cNvPr>
          <p:cNvSpPr/>
          <p:nvPr/>
        </p:nvSpPr>
        <p:spPr>
          <a:xfrm>
            <a:off x="3431263" y="1910720"/>
            <a:ext cx="886691" cy="1861706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3C3AD26-5DD2-4D9B-81A9-EE88E1A49D28}"/>
              </a:ext>
            </a:extLst>
          </p:cNvPr>
          <p:cNvSpPr/>
          <p:nvPr/>
        </p:nvSpPr>
        <p:spPr>
          <a:xfrm>
            <a:off x="4032841" y="1911927"/>
            <a:ext cx="886691" cy="1860499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1E5643D-4349-48F9-873D-D878B6D29C21}"/>
              </a:ext>
            </a:extLst>
          </p:cNvPr>
          <p:cNvSpPr/>
          <p:nvPr/>
        </p:nvSpPr>
        <p:spPr>
          <a:xfrm>
            <a:off x="4660171" y="2029350"/>
            <a:ext cx="886691" cy="1772983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525555-B5F6-4393-80E4-C0DFA3B3369A}"/>
              </a:ext>
            </a:extLst>
          </p:cNvPr>
          <p:cNvSpPr/>
          <p:nvPr/>
        </p:nvSpPr>
        <p:spPr>
          <a:xfrm>
            <a:off x="5290321" y="2456873"/>
            <a:ext cx="886691" cy="1323860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BCAA6-5022-4D2B-BAC1-BB2D1CADACF7}"/>
              </a:ext>
            </a:extLst>
          </p:cNvPr>
          <p:cNvSpPr/>
          <p:nvPr/>
        </p:nvSpPr>
        <p:spPr>
          <a:xfrm>
            <a:off x="6001046" y="2801820"/>
            <a:ext cx="741549" cy="978313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012035E-D940-4EAD-AEE5-09B4B81AC831}"/>
              </a:ext>
            </a:extLst>
          </p:cNvPr>
          <p:cNvSpPr/>
          <p:nvPr/>
        </p:nvSpPr>
        <p:spPr>
          <a:xfrm>
            <a:off x="6602623" y="2973790"/>
            <a:ext cx="741549" cy="781096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CDC6AF3-EB3A-4A99-8F49-C3AA137BBBA1}"/>
              </a:ext>
            </a:extLst>
          </p:cNvPr>
          <p:cNvSpPr/>
          <p:nvPr/>
        </p:nvSpPr>
        <p:spPr>
          <a:xfrm>
            <a:off x="7344173" y="3153610"/>
            <a:ext cx="456436" cy="610150"/>
          </a:xfrm>
          <a:custGeom>
            <a:avLst/>
            <a:gdLst>
              <a:gd name="connsiteX0" fmla="*/ 0 w 886691"/>
              <a:gd name="connsiteY0" fmla="*/ 493757 h 2285611"/>
              <a:gd name="connsiteX1" fmla="*/ 314036 w 886691"/>
              <a:gd name="connsiteY1" fmla="*/ 115066 h 2285611"/>
              <a:gd name="connsiteX2" fmla="*/ 886691 w 886691"/>
              <a:gd name="connsiteY2" fmla="*/ 2285611 h 22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1" h="2285611">
                <a:moveTo>
                  <a:pt x="0" y="493757"/>
                </a:moveTo>
                <a:cubicBezTo>
                  <a:pt x="83127" y="155090"/>
                  <a:pt x="166254" y="-183576"/>
                  <a:pt x="314036" y="115066"/>
                </a:cubicBezTo>
                <a:cubicBezTo>
                  <a:pt x="461818" y="413708"/>
                  <a:pt x="748146" y="1982351"/>
                  <a:pt x="886691" y="2285611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7EF20B-DFA4-41D1-910E-2BD4F28C921B}"/>
              </a:ext>
            </a:extLst>
          </p:cNvPr>
          <p:cNvSpPr/>
          <p:nvPr/>
        </p:nvSpPr>
        <p:spPr>
          <a:xfrm>
            <a:off x="4544199" y="2321387"/>
            <a:ext cx="3431774" cy="1060230"/>
          </a:xfrm>
          <a:custGeom>
            <a:avLst/>
            <a:gdLst>
              <a:gd name="connsiteX0" fmla="*/ 0 w 3435928"/>
              <a:gd name="connsiteY0" fmla="*/ 0 h 1496290"/>
              <a:gd name="connsiteX1" fmla="*/ 1311564 w 3435928"/>
              <a:gd name="connsiteY1" fmla="*/ 914400 h 1496290"/>
              <a:gd name="connsiteX2" fmla="*/ 3435928 w 3435928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928" h="1496290">
                <a:moveTo>
                  <a:pt x="0" y="0"/>
                </a:moveTo>
                <a:cubicBezTo>
                  <a:pt x="369454" y="332509"/>
                  <a:pt x="738909" y="665018"/>
                  <a:pt x="1311564" y="914400"/>
                </a:cubicBezTo>
                <a:cubicBezTo>
                  <a:pt x="1884219" y="1163782"/>
                  <a:pt x="2660073" y="1330036"/>
                  <a:pt x="3435928" y="149629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1A1B5B-7C96-4476-A165-9FA0BD6BC79F}"/>
              </a:ext>
            </a:extLst>
          </p:cNvPr>
          <p:cNvCxnSpPr>
            <a:stCxn id="59" idx="0"/>
          </p:cNvCxnSpPr>
          <p:nvPr/>
        </p:nvCxnSpPr>
        <p:spPr>
          <a:xfrm flipH="1">
            <a:off x="2205203" y="2321387"/>
            <a:ext cx="23389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F8CB8F4-E111-4104-9C73-B2FBE6C323F1}"/>
              </a:ext>
            </a:extLst>
          </p:cNvPr>
          <p:cNvSpPr txBox="1"/>
          <p:nvPr/>
        </p:nvSpPr>
        <p:spPr>
          <a:xfrm>
            <a:off x="4777805" y="4051349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5FF86B-B8CF-409B-9182-CD0739F53004}"/>
              </a:ext>
            </a:extLst>
          </p:cNvPr>
          <p:cNvSpPr/>
          <p:nvPr/>
        </p:nvSpPr>
        <p:spPr>
          <a:xfrm>
            <a:off x="2184165" y="2318738"/>
            <a:ext cx="2369927" cy="1483596"/>
          </a:xfrm>
          <a:prstGeom prst="rect">
            <a:avLst/>
          </a:prstGeom>
          <a:solidFill>
            <a:srgbClr val="E3BCB9">
              <a:alpha val="24706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509234-EC0B-4DBC-B769-1C5A08CFE063}"/>
              </a:ext>
            </a:extLst>
          </p:cNvPr>
          <p:cNvSpPr txBox="1"/>
          <p:nvPr/>
        </p:nvSpPr>
        <p:spPr>
          <a:xfrm>
            <a:off x="2737710" y="3247409"/>
            <a:ext cx="13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270CE2-A781-4DD3-9EAE-F9640BAFBEAF}"/>
              </a:ext>
            </a:extLst>
          </p:cNvPr>
          <p:cNvCxnSpPr>
            <a:cxnSpLocks/>
          </p:cNvCxnSpPr>
          <p:nvPr/>
        </p:nvCxnSpPr>
        <p:spPr>
          <a:xfrm flipH="1">
            <a:off x="2205202" y="2131362"/>
            <a:ext cx="2332109" cy="1663494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2098D-0E48-46B0-B76F-B76E8A7902B3}"/>
              </a:ext>
            </a:extLst>
          </p:cNvPr>
          <p:cNvCxnSpPr>
            <a:cxnSpLocks/>
          </p:cNvCxnSpPr>
          <p:nvPr/>
        </p:nvCxnSpPr>
        <p:spPr>
          <a:xfrm flipH="1">
            <a:off x="4537311" y="2131362"/>
            <a:ext cx="2575729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0915063-04E6-44A9-B9CE-802F74C5ADFD}"/>
              </a:ext>
            </a:extLst>
          </p:cNvPr>
          <p:cNvSpPr/>
          <p:nvPr/>
        </p:nvSpPr>
        <p:spPr>
          <a:xfrm>
            <a:off x="4537311" y="2148326"/>
            <a:ext cx="2095105" cy="1615434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2BF33B-1AD7-4E3E-89E9-1479E8B707CB}"/>
              </a:ext>
            </a:extLst>
          </p:cNvPr>
          <p:cNvSpPr/>
          <p:nvPr/>
        </p:nvSpPr>
        <p:spPr>
          <a:xfrm>
            <a:off x="5146875" y="211866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F32E1B-BB57-4C7A-B2F2-E6BBD15CDE5A}"/>
              </a:ext>
            </a:extLst>
          </p:cNvPr>
          <p:cNvSpPr txBox="1"/>
          <p:nvPr/>
        </p:nvSpPr>
        <p:spPr>
          <a:xfrm>
            <a:off x="3192250" y="1947226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073EC4-6878-41F8-A809-84818664AD5D}"/>
              </a:ext>
            </a:extLst>
          </p:cNvPr>
          <p:cNvSpPr txBox="1"/>
          <p:nvPr/>
        </p:nvSpPr>
        <p:spPr>
          <a:xfrm>
            <a:off x="5565869" y="1788965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673EFE-036B-413B-A09C-3C134894E3A6}"/>
              </a:ext>
            </a:extLst>
          </p:cNvPr>
          <p:cNvSpPr txBox="1"/>
          <p:nvPr/>
        </p:nvSpPr>
        <p:spPr>
          <a:xfrm>
            <a:off x="2368074" y="1567337"/>
            <a:ext cx="90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304BECD-6F32-4FA7-BE6A-EAC176AC1267}"/>
              </a:ext>
            </a:extLst>
          </p:cNvPr>
          <p:cNvCxnSpPr>
            <a:cxnSpLocks/>
          </p:cNvCxnSpPr>
          <p:nvPr/>
        </p:nvCxnSpPr>
        <p:spPr>
          <a:xfrm>
            <a:off x="4537311" y="2118662"/>
            <a:ext cx="6888" cy="164509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BA6A903-6EE8-4847-A3EE-7FD1D52F0171}"/>
              </a:ext>
            </a:extLst>
          </p:cNvPr>
          <p:cNvCxnSpPr>
            <a:cxnSpLocks/>
          </p:cNvCxnSpPr>
          <p:nvPr/>
        </p:nvCxnSpPr>
        <p:spPr>
          <a:xfrm>
            <a:off x="3194491" y="3794856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A7C9BD-24CE-4333-80F1-AC9E0C17AA30}"/>
              </a:ext>
            </a:extLst>
          </p:cNvPr>
          <p:cNvCxnSpPr>
            <a:cxnSpLocks/>
          </p:cNvCxnSpPr>
          <p:nvPr/>
        </p:nvCxnSpPr>
        <p:spPr>
          <a:xfrm>
            <a:off x="3192250" y="3982231"/>
            <a:ext cx="1816419" cy="1624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96B5D2-B091-475F-A222-E6523F42F9E7}"/>
              </a:ext>
            </a:extLst>
          </p:cNvPr>
          <p:cNvCxnSpPr>
            <a:cxnSpLocks/>
          </p:cNvCxnSpPr>
          <p:nvPr/>
        </p:nvCxnSpPr>
        <p:spPr>
          <a:xfrm>
            <a:off x="3750959" y="3759671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1A7C98-BA8B-4456-BB59-BF8301DDBC4E}"/>
              </a:ext>
            </a:extLst>
          </p:cNvPr>
          <p:cNvCxnSpPr>
            <a:cxnSpLocks/>
          </p:cNvCxnSpPr>
          <p:nvPr/>
        </p:nvCxnSpPr>
        <p:spPr>
          <a:xfrm>
            <a:off x="3744169" y="3940609"/>
            <a:ext cx="1264500" cy="1823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597229-5C72-4316-A3C4-E20D4B5A711C}"/>
              </a:ext>
            </a:extLst>
          </p:cNvPr>
          <p:cNvCxnSpPr>
            <a:cxnSpLocks/>
          </p:cNvCxnSpPr>
          <p:nvPr/>
        </p:nvCxnSpPr>
        <p:spPr>
          <a:xfrm>
            <a:off x="4307427" y="3767083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E6E41F1-E93A-496B-B9BB-46B235B350B7}"/>
              </a:ext>
            </a:extLst>
          </p:cNvPr>
          <p:cNvCxnSpPr>
            <a:cxnSpLocks/>
          </p:cNvCxnSpPr>
          <p:nvPr/>
        </p:nvCxnSpPr>
        <p:spPr>
          <a:xfrm>
            <a:off x="4300637" y="3949275"/>
            <a:ext cx="708032" cy="17367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89BA8C-8559-4140-B23C-ADB2949934B8}"/>
              </a:ext>
            </a:extLst>
          </p:cNvPr>
          <p:cNvCxnSpPr>
            <a:cxnSpLocks/>
          </p:cNvCxnSpPr>
          <p:nvPr/>
        </p:nvCxnSpPr>
        <p:spPr>
          <a:xfrm>
            <a:off x="4918450" y="3773775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637743-EF25-412A-9E99-B44668339A3B}"/>
              </a:ext>
            </a:extLst>
          </p:cNvPr>
          <p:cNvCxnSpPr>
            <a:cxnSpLocks/>
          </p:cNvCxnSpPr>
          <p:nvPr/>
        </p:nvCxnSpPr>
        <p:spPr>
          <a:xfrm>
            <a:off x="4913657" y="3943580"/>
            <a:ext cx="95012" cy="2098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8AFB1A-4BD2-487D-8A57-F391A5210C80}"/>
              </a:ext>
            </a:extLst>
          </p:cNvPr>
          <p:cNvCxnSpPr>
            <a:cxnSpLocks/>
          </p:cNvCxnSpPr>
          <p:nvPr/>
        </p:nvCxnSpPr>
        <p:spPr>
          <a:xfrm>
            <a:off x="5540071" y="3776030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97D071-73D3-48A2-8524-9E6C64921A0A}"/>
              </a:ext>
            </a:extLst>
          </p:cNvPr>
          <p:cNvCxnSpPr>
            <a:cxnSpLocks/>
          </p:cNvCxnSpPr>
          <p:nvPr/>
        </p:nvCxnSpPr>
        <p:spPr>
          <a:xfrm flipH="1">
            <a:off x="4992584" y="3975394"/>
            <a:ext cx="536889" cy="1896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6E08BC-8F88-449E-A772-743F74305434}"/>
              </a:ext>
            </a:extLst>
          </p:cNvPr>
          <p:cNvCxnSpPr>
            <a:cxnSpLocks/>
          </p:cNvCxnSpPr>
          <p:nvPr/>
        </p:nvCxnSpPr>
        <p:spPr>
          <a:xfrm>
            <a:off x="6172218" y="3766717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68E1EF-5CDE-433E-908F-B1ED816AF3F5}"/>
              </a:ext>
            </a:extLst>
          </p:cNvPr>
          <p:cNvCxnSpPr>
            <a:cxnSpLocks/>
          </p:cNvCxnSpPr>
          <p:nvPr/>
        </p:nvCxnSpPr>
        <p:spPr>
          <a:xfrm flipH="1">
            <a:off x="4982059" y="3960855"/>
            <a:ext cx="1190159" cy="1761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150BA63-3924-4C5A-AC91-605A1CEA134D}"/>
              </a:ext>
            </a:extLst>
          </p:cNvPr>
          <p:cNvCxnSpPr>
            <a:cxnSpLocks/>
          </p:cNvCxnSpPr>
          <p:nvPr/>
        </p:nvCxnSpPr>
        <p:spPr>
          <a:xfrm>
            <a:off x="6730231" y="3755752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16ED63E-836A-49C6-A57D-D8F20464C732}"/>
              </a:ext>
            </a:extLst>
          </p:cNvPr>
          <p:cNvCxnSpPr>
            <a:cxnSpLocks/>
          </p:cNvCxnSpPr>
          <p:nvPr/>
        </p:nvCxnSpPr>
        <p:spPr>
          <a:xfrm flipH="1">
            <a:off x="4970444" y="3934645"/>
            <a:ext cx="1745458" cy="2031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134A97-0130-45DA-B051-B07B03C095EF}"/>
              </a:ext>
            </a:extLst>
          </p:cNvPr>
          <p:cNvCxnSpPr>
            <a:cxnSpLocks/>
          </p:cNvCxnSpPr>
          <p:nvPr/>
        </p:nvCxnSpPr>
        <p:spPr>
          <a:xfrm>
            <a:off x="7333973" y="3736813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C6A190-DF02-493B-8F9F-F52043EA7593}"/>
              </a:ext>
            </a:extLst>
          </p:cNvPr>
          <p:cNvCxnSpPr>
            <a:cxnSpLocks/>
          </p:cNvCxnSpPr>
          <p:nvPr/>
        </p:nvCxnSpPr>
        <p:spPr>
          <a:xfrm flipH="1">
            <a:off x="5007896" y="3919597"/>
            <a:ext cx="2326077" cy="2338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CE73D8-5A12-437C-A94E-17042B35A638}"/>
              </a:ext>
            </a:extLst>
          </p:cNvPr>
          <p:cNvCxnSpPr>
            <a:cxnSpLocks/>
          </p:cNvCxnSpPr>
          <p:nvPr/>
        </p:nvCxnSpPr>
        <p:spPr>
          <a:xfrm>
            <a:off x="7787232" y="3752399"/>
            <a:ext cx="0" cy="191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1BB7849-017D-405C-AAD9-B9312DABBF6C}"/>
              </a:ext>
            </a:extLst>
          </p:cNvPr>
          <p:cNvCxnSpPr>
            <a:cxnSpLocks/>
          </p:cNvCxnSpPr>
          <p:nvPr/>
        </p:nvCxnSpPr>
        <p:spPr>
          <a:xfrm flipH="1">
            <a:off x="5023981" y="3949275"/>
            <a:ext cx="2763251" cy="1954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A955AE5-1B22-4809-8128-71B19F9A0E75}"/>
              </a:ext>
            </a:extLst>
          </p:cNvPr>
          <p:cNvGrpSpPr/>
          <p:nvPr/>
        </p:nvGrpSpPr>
        <p:grpSpPr>
          <a:xfrm>
            <a:off x="3334326" y="721052"/>
            <a:ext cx="2031999" cy="3084329"/>
            <a:chOff x="3620653" y="794723"/>
            <a:chExt cx="1745674" cy="192020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145D4B-58EE-4D4E-B15E-18432A990599}"/>
                </a:ext>
              </a:extLst>
            </p:cNvPr>
            <p:cNvSpPr/>
            <p:nvPr/>
          </p:nvSpPr>
          <p:spPr>
            <a:xfrm>
              <a:off x="3628237" y="1673492"/>
              <a:ext cx="1738090" cy="104143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55A30959-EC74-4C2D-90A1-27F825E46A09}"/>
                </a:ext>
              </a:extLst>
            </p:cNvPr>
            <p:cNvSpPr/>
            <p:nvPr/>
          </p:nvSpPr>
          <p:spPr>
            <a:xfrm>
              <a:off x="3620653" y="794723"/>
              <a:ext cx="1738091" cy="878769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807C3F-D0D3-4EE3-8F23-B3F41B4F9380}"/>
              </a:ext>
            </a:extLst>
          </p:cNvPr>
          <p:cNvCxnSpPr>
            <a:cxnSpLocks/>
          </p:cNvCxnSpPr>
          <p:nvPr/>
        </p:nvCxnSpPr>
        <p:spPr>
          <a:xfrm flipV="1">
            <a:off x="2205203" y="1453861"/>
            <a:ext cx="0" cy="235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27EF9C-89EE-4475-A07A-588632485CDC}"/>
              </a:ext>
            </a:extLst>
          </p:cNvPr>
          <p:cNvCxnSpPr>
            <a:cxnSpLocks/>
          </p:cNvCxnSpPr>
          <p:nvPr/>
        </p:nvCxnSpPr>
        <p:spPr>
          <a:xfrm flipV="1">
            <a:off x="2205203" y="3754887"/>
            <a:ext cx="5872003" cy="50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04E69E-2AFB-4D51-ADB0-E6BF491EDAF7}"/>
              </a:ext>
            </a:extLst>
          </p:cNvPr>
          <p:cNvSpPr txBox="1"/>
          <p:nvPr/>
        </p:nvSpPr>
        <p:spPr>
          <a:xfrm>
            <a:off x="8065594" y="3530288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[kHz]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6DDBE-9C70-4617-8787-CD2CD04771CA}"/>
              </a:ext>
            </a:extLst>
          </p:cNvPr>
          <p:cNvSpPr/>
          <p:nvPr/>
        </p:nvSpPr>
        <p:spPr>
          <a:xfrm>
            <a:off x="9166787" y="3530288"/>
            <a:ext cx="2369927" cy="1483596"/>
          </a:xfrm>
          <a:prstGeom prst="rect">
            <a:avLst/>
          </a:prstGeom>
          <a:solidFill>
            <a:srgbClr val="E3BCB9">
              <a:alpha val="24706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B1983B-A822-406A-A598-AA39A4FFCA49}"/>
              </a:ext>
            </a:extLst>
          </p:cNvPr>
          <p:cNvCxnSpPr>
            <a:cxnSpLocks/>
          </p:cNvCxnSpPr>
          <p:nvPr/>
        </p:nvCxnSpPr>
        <p:spPr>
          <a:xfrm>
            <a:off x="3315854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82D618-685F-4445-9AC0-EFF025C652A6}"/>
              </a:ext>
            </a:extLst>
          </p:cNvPr>
          <p:cNvCxnSpPr>
            <a:cxnSpLocks/>
          </p:cNvCxnSpPr>
          <p:nvPr/>
        </p:nvCxnSpPr>
        <p:spPr>
          <a:xfrm>
            <a:off x="4322618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2193ED-A523-4C34-BA58-0DC1C1C165F9}"/>
              </a:ext>
            </a:extLst>
          </p:cNvPr>
          <p:cNvCxnSpPr>
            <a:cxnSpLocks/>
          </p:cNvCxnSpPr>
          <p:nvPr/>
        </p:nvCxnSpPr>
        <p:spPr>
          <a:xfrm>
            <a:off x="5366327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52694-4747-47BB-8668-A566538CC03B}"/>
              </a:ext>
            </a:extLst>
          </p:cNvPr>
          <p:cNvCxnSpPr>
            <a:cxnSpLocks/>
          </p:cNvCxnSpPr>
          <p:nvPr/>
        </p:nvCxnSpPr>
        <p:spPr>
          <a:xfrm>
            <a:off x="6650182" y="1671782"/>
            <a:ext cx="0" cy="21335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ACC6F8-2BF1-4DD1-9572-D3CA7AB7E1E4}"/>
              </a:ext>
            </a:extLst>
          </p:cNvPr>
          <p:cNvGrpSpPr/>
          <p:nvPr/>
        </p:nvGrpSpPr>
        <p:grpSpPr>
          <a:xfrm>
            <a:off x="4314556" y="1919249"/>
            <a:ext cx="3135297" cy="1835637"/>
            <a:chOff x="4322618" y="1969745"/>
            <a:chExt cx="3135297" cy="183563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9AAD37-B853-4DEE-A391-A2D313BEBF18}"/>
                </a:ext>
              </a:extLst>
            </p:cNvPr>
            <p:cNvSpPr/>
            <p:nvPr/>
          </p:nvSpPr>
          <p:spPr>
            <a:xfrm>
              <a:off x="4336239" y="2809812"/>
              <a:ext cx="3121676" cy="99557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393F133A-DD87-40C5-B2B4-321C6A534390}"/>
                </a:ext>
              </a:extLst>
            </p:cNvPr>
            <p:cNvSpPr/>
            <p:nvPr/>
          </p:nvSpPr>
          <p:spPr>
            <a:xfrm>
              <a:off x="4322618" y="1969745"/>
              <a:ext cx="3121677" cy="840067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2A6CF12-ED30-4086-AB56-61FDCF360FD0}"/>
              </a:ext>
            </a:extLst>
          </p:cNvPr>
          <p:cNvSpPr txBox="1"/>
          <p:nvPr/>
        </p:nvSpPr>
        <p:spPr>
          <a:xfrm>
            <a:off x="1881848" y="1038906"/>
            <a:ext cx="108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[kW]</a:t>
            </a:r>
            <a:endParaRPr lang="en-US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216A828-D0FA-4B78-BEA9-9B6044A2AC10}"/>
              </a:ext>
            </a:extLst>
          </p:cNvPr>
          <p:cNvSpPr/>
          <p:nvPr/>
        </p:nvSpPr>
        <p:spPr>
          <a:xfrm>
            <a:off x="2205202" y="2444356"/>
            <a:ext cx="3121677" cy="1361026"/>
          </a:xfrm>
          <a:prstGeom prst="rtTriangle">
            <a:avLst/>
          </a:prstGeom>
          <a:solidFill>
            <a:srgbClr val="002060">
              <a:alpha val="50000"/>
            </a:srgb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124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18</cp:revision>
  <dcterms:created xsi:type="dcterms:W3CDTF">2022-06-27T17:01:16Z</dcterms:created>
  <dcterms:modified xsi:type="dcterms:W3CDTF">2022-06-29T11:20:41Z</dcterms:modified>
</cp:coreProperties>
</file>