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274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E82B1-220D-4DCE-8F35-3EAAB925A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DF39DB-CFB8-464B-90F5-BA1F5C77C4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2F413-1E62-4BF5-AAAF-07C577275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0EC5E-E44E-4C14-98FA-8EB3B0ABEF2A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4C51F-564E-435B-816B-BB3BC6AB4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2ED31-C82A-4688-B41F-22E31D55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29D2-53AA-4774-845D-C43781257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18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B2660-3E2B-42D2-851F-23FE091F8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1AA7EB-F833-4019-B949-B78211F5C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4738B-0C6A-4945-81F3-5F7290764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0EC5E-E44E-4C14-98FA-8EB3B0ABEF2A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121B6-23E1-45AB-9EE7-92FD2154D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2FE30-59B0-4913-B3ED-92EF51D11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29D2-53AA-4774-845D-C43781257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84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9AF523-A576-4149-A0BB-BC2F16FF60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D255D3-2307-41F5-9834-180553569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3E92C-7B49-432A-B64F-BE1742927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0EC5E-E44E-4C14-98FA-8EB3B0ABEF2A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572BC-D134-49B2-AB1B-2446469AE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A33E4-902C-4C27-A773-1546BF632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29D2-53AA-4774-845D-C43781257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716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92842-B2F2-4770-AC33-86AB58BC6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27847-B0F1-48E9-9A65-22FE2426E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CBFAD-726D-48C0-BFAB-6A050A4C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0EC5E-E44E-4C14-98FA-8EB3B0ABEF2A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AE2AD-624A-4BA3-881D-C36BDD2C9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50A19-9F36-4165-911C-F90299B1E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29D2-53AA-4774-845D-C43781257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05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FB6B4-56C3-4A3C-9E8B-2A0929D35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30C1D-E4A8-4888-8933-D66BCCFA3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7BFA1-B959-46D4-B4A2-ABD52B232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0EC5E-E44E-4C14-98FA-8EB3B0ABEF2A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05824-1088-470D-85AD-E3B7CB46B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C29BF-AA8C-4216-A2BF-DAABA3547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29D2-53AA-4774-845D-C43781257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30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B333F-E637-4E0E-8C43-6CC2C537D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BF142-4B7E-4D9F-B56E-02BA3B564B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E7E21A-EA5D-40DC-A26D-93CEE12FA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473C4E-834B-4EA6-8377-27CABFEB1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0EC5E-E44E-4C14-98FA-8EB3B0ABEF2A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1A16E-C8B5-4895-90B1-8445EE09B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AFD90-D955-4999-9002-813C846E9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29D2-53AA-4774-845D-C43781257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60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C5AE8-AF98-475C-BD5B-6BDA4009F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9D0EF-70FB-4353-A875-D430D9CC3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3E01E4-401F-4D77-B10C-CEFD02F15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E79BB8-1979-476F-A41E-8CA21311BF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4D8DFB-2D4B-40F2-9189-78858B0514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011F05-F825-4A93-8D96-89BA5EF08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0EC5E-E44E-4C14-98FA-8EB3B0ABEF2A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807350-5167-430B-B4C1-82ADA7C4C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F67773-CFC0-4A0F-BC98-36DD2F90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29D2-53AA-4774-845D-C43781257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57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72695-BCD9-4930-A3ED-86D807F9C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D9EF10-F7A4-4C78-97D0-3ED27DE69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0EC5E-E44E-4C14-98FA-8EB3B0ABEF2A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7E363F-8494-464C-89F0-DD47066DF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A3140C-33CE-4FA0-BDF4-002CF18F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29D2-53AA-4774-845D-C43781257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37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1D1DD9-BE71-4F46-88A8-701638FD4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0EC5E-E44E-4C14-98FA-8EB3B0ABEF2A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37E817-0B99-4372-8FC4-F24DF69C9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4C88E3-BF2D-4C61-90DC-FB38EB13A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29D2-53AA-4774-845D-C43781257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74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F7DB3-288E-45BC-AB66-634C77BA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F353C-67F9-4580-936E-E340E48B5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0698D-F4D4-43E5-924B-37A684198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6E346E-976A-4EFD-8AC3-7C60A7320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0EC5E-E44E-4C14-98FA-8EB3B0ABEF2A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78316F-52CD-4A65-B133-D28B79D11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1CD64-FDE8-4109-8F79-E16C3E2A2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29D2-53AA-4774-845D-C43781257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4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0DF11-25D7-4007-946D-385E0E7A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646603-AF47-4ECD-931E-AE26833630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7CB33D-A04C-4BDC-8169-40446FB4B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7F640-A630-4088-88F9-6592A0A63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0EC5E-E44E-4C14-98FA-8EB3B0ABEF2A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1A21D-10B7-4A7D-9E3D-90E0786F7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1F7EE-C3F9-47CF-AAAC-96186E5D4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29D2-53AA-4774-845D-C43781257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585065-98B5-460F-87E1-49A93CEE6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06D03-6D05-463F-9E2F-B4061F734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734DA-62C9-4EB7-9874-F8961C8B40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0EC5E-E44E-4C14-98FA-8EB3B0ABEF2A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0772C-0D58-47A8-99B4-367CB49E2B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2D7D9-0C2D-400F-B52A-EFDB46503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C29D2-53AA-4774-845D-C43781257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627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FEE296-AC16-4CEC-9086-B807CB849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389" y="4025169"/>
            <a:ext cx="6342746" cy="35149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9D72E2-D7F5-4E9B-B753-15C9968E2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840" y="115253"/>
            <a:ext cx="6606755" cy="36612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CA2F43-5E1F-4AC9-B522-A01FBCEE2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45" y="363950"/>
            <a:ext cx="5709195" cy="316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606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BCA2F43-5E1F-4AC9-B522-A01FBCEE2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74" y="453791"/>
            <a:ext cx="10737669" cy="595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436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C9D72E2-D7F5-4E9B-B753-15C9968E2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83" y="245882"/>
            <a:ext cx="10556674" cy="585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14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FEE296-AC16-4CEC-9086-B807CB849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5" y="412770"/>
            <a:ext cx="10885714" cy="603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515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C2CEBD-0C34-4B6F-B4F3-D19DCA4B8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35" y="389572"/>
            <a:ext cx="10639425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482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3196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4</cp:revision>
  <dcterms:created xsi:type="dcterms:W3CDTF">2022-07-06T11:35:25Z</dcterms:created>
  <dcterms:modified xsi:type="dcterms:W3CDTF">2022-07-08T16:51:44Z</dcterms:modified>
</cp:coreProperties>
</file>