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50" autoAdjust="0"/>
  </p:normalViewPr>
  <p:slideViewPr>
    <p:cSldViewPr snapToGrid="0">
      <p:cViewPr>
        <p:scale>
          <a:sx n="75" d="100"/>
          <a:sy n="75" d="100"/>
        </p:scale>
        <p:origin x="1194"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6ADBA-18C8-4CCA-83AB-8A5E838583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78BA47-291E-4629-84FA-1FD82859E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38D93E-2B9D-4B0E-B777-66E346E938D9}"/>
              </a:ext>
            </a:extLst>
          </p:cNvPr>
          <p:cNvSpPr>
            <a:spLocks noGrp="1"/>
          </p:cNvSpPr>
          <p:nvPr>
            <p:ph type="dt" sz="half" idx="10"/>
          </p:nvPr>
        </p:nvSpPr>
        <p:spPr/>
        <p:txBody>
          <a:bodyPr/>
          <a:lstStyle/>
          <a:p>
            <a:fld id="{8DDB1700-4475-4CBC-B86D-A53CA45E6D33}" type="datetimeFigureOut">
              <a:rPr lang="en-US" smtClean="0"/>
              <a:t>7/30/2022</a:t>
            </a:fld>
            <a:endParaRPr lang="en-US"/>
          </a:p>
        </p:txBody>
      </p:sp>
      <p:sp>
        <p:nvSpPr>
          <p:cNvPr id="5" name="Footer Placeholder 4">
            <a:extLst>
              <a:ext uri="{FF2B5EF4-FFF2-40B4-BE49-F238E27FC236}">
                <a16:creationId xmlns:a16="http://schemas.microsoft.com/office/drawing/2014/main" id="{F5DC2309-D825-4D36-870A-BEF079A85A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56582A-952C-4BEC-93FB-0C3942FC43AB}"/>
              </a:ext>
            </a:extLst>
          </p:cNvPr>
          <p:cNvSpPr>
            <a:spLocks noGrp="1"/>
          </p:cNvSpPr>
          <p:nvPr>
            <p:ph type="sldNum" sz="quarter" idx="12"/>
          </p:nvPr>
        </p:nvSpPr>
        <p:spPr/>
        <p:txBody>
          <a:bodyPr/>
          <a:lstStyle/>
          <a:p>
            <a:fld id="{567CE039-5616-4103-96A0-D4A60AD67D99}" type="slidenum">
              <a:rPr lang="en-US" smtClean="0"/>
              <a:t>‹#›</a:t>
            </a:fld>
            <a:endParaRPr lang="en-US"/>
          </a:p>
        </p:txBody>
      </p:sp>
    </p:spTree>
    <p:extLst>
      <p:ext uri="{BB962C8B-B14F-4D97-AF65-F5344CB8AC3E}">
        <p14:creationId xmlns:p14="http://schemas.microsoft.com/office/powerpoint/2010/main" val="1141956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A9D8D-7C9D-4C7C-82E5-6E22E3B8B1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4BF08C-CA8E-4DB0-AF1A-CF9FF90960E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6166EB-2B85-441C-ACA0-8AE6985E7AAC}"/>
              </a:ext>
            </a:extLst>
          </p:cNvPr>
          <p:cNvSpPr>
            <a:spLocks noGrp="1"/>
          </p:cNvSpPr>
          <p:nvPr>
            <p:ph type="dt" sz="half" idx="10"/>
          </p:nvPr>
        </p:nvSpPr>
        <p:spPr/>
        <p:txBody>
          <a:bodyPr/>
          <a:lstStyle/>
          <a:p>
            <a:fld id="{8DDB1700-4475-4CBC-B86D-A53CA45E6D33}" type="datetimeFigureOut">
              <a:rPr lang="en-US" smtClean="0"/>
              <a:t>7/30/2022</a:t>
            </a:fld>
            <a:endParaRPr lang="en-US"/>
          </a:p>
        </p:txBody>
      </p:sp>
      <p:sp>
        <p:nvSpPr>
          <p:cNvPr id="5" name="Footer Placeholder 4">
            <a:extLst>
              <a:ext uri="{FF2B5EF4-FFF2-40B4-BE49-F238E27FC236}">
                <a16:creationId xmlns:a16="http://schemas.microsoft.com/office/drawing/2014/main" id="{0BD0A6BB-2453-4DCD-870E-E90D32C9E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7CAB4-532D-4F58-8206-69D1C8A24B8C}"/>
              </a:ext>
            </a:extLst>
          </p:cNvPr>
          <p:cNvSpPr>
            <a:spLocks noGrp="1"/>
          </p:cNvSpPr>
          <p:nvPr>
            <p:ph type="sldNum" sz="quarter" idx="12"/>
          </p:nvPr>
        </p:nvSpPr>
        <p:spPr/>
        <p:txBody>
          <a:bodyPr/>
          <a:lstStyle/>
          <a:p>
            <a:fld id="{567CE039-5616-4103-96A0-D4A60AD67D99}" type="slidenum">
              <a:rPr lang="en-US" smtClean="0"/>
              <a:t>‹#›</a:t>
            </a:fld>
            <a:endParaRPr lang="en-US"/>
          </a:p>
        </p:txBody>
      </p:sp>
    </p:spTree>
    <p:extLst>
      <p:ext uri="{BB962C8B-B14F-4D97-AF65-F5344CB8AC3E}">
        <p14:creationId xmlns:p14="http://schemas.microsoft.com/office/powerpoint/2010/main" val="2794114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9F0A57-A861-4D05-90C0-EED3F347C4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28191E-B7FF-4B9E-8302-9FF72DA969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655015-CE42-4153-B71F-46EB8F94EE29}"/>
              </a:ext>
            </a:extLst>
          </p:cNvPr>
          <p:cNvSpPr>
            <a:spLocks noGrp="1"/>
          </p:cNvSpPr>
          <p:nvPr>
            <p:ph type="dt" sz="half" idx="10"/>
          </p:nvPr>
        </p:nvSpPr>
        <p:spPr/>
        <p:txBody>
          <a:bodyPr/>
          <a:lstStyle/>
          <a:p>
            <a:fld id="{8DDB1700-4475-4CBC-B86D-A53CA45E6D33}" type="datetimeFigureOut">
              <a:rPr lang="en-US" smtClean="0"/>
              <a:t>7/30/2022</a:t>
            </a:fld>
            <a:endParaRPr lang="en-US"/>
          </a:p>
        </p:txBody>
      </p:sp>
      <p:sp>
        <p:nvSpPr>
          <p:cNvPr id="5" name="Footer Placeholder 4">
            <a:extLst>
              <a:ext uri="{FF2B5EF4-FFF2-40B4-BE49-F238E27FC236}">
                <a16:creationId xmlns:a16="http://schemas.microsoft.com/office/drawing/2014/main" id="{BE491074-67CC-444D-BC18-595D720478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5A74E-E9E1-44E3-9BBD-5B3A1A4547BD}"/>
              </a:ext>
            </a:extLst>
          </p:cNvPr>
          <p:cNvSpPr>
            <a:spLocks noGrp="1"/>
          </p:cNvSpPr>
          <p:nvPr>
            <p:ph type="sldNum" sz="quarter" idx="12"/>
          </p:nvPr>
        </p:nvSpPr>
        <p:spPr/>
        <p:txBody>
          <a:bodyPr/>
          <a:lstStyle/>
          <a:p>
            <a:fld id="{567CE039-5616-4103-96A0-D4A60AD67D99}" type="slidenum">
              <a:rPr lang="en-US" smtClean="0"/>
              <a:t>‹#›</a:t>
            </a:fld>
            <a:endParaRPr lang="en-US"/>
          </a:p>
        </p:txBody>
      </p:sp>
    </p:spTree>
    <p:extLst>
      <p:ext uri="{BB962C8B-B14F-4D97-AF65-F5344CB8AC3E}">
        <p14:creationId xmlns:p14="http://schemas.microsoft.com/office/powerpoint/2010/main" val="3015984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BC8AF-4FBE-4F54-A0FC-B27EB13AE9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B40D71-F716-4D1F-948F-9491E6AB76D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D5576-0572-4B70-B059-9379EE14055C}"/>
              </a:ext>
            </a:extLst>
          </p:cNvPr>
          <p:cNvSpPr>
            <a:spLocks noGrp="1"/>
          </p:cNvSpPr>
          <p:nvPr>
            <p:ph type="dt" sz="half" idx="10"/>
          </p:nvPr>
        </p:nvSpPr>
        <p:spPr/>
        <p:txBody>
          <a:bodyPr/>
          <a:lstStyle/>
          <a:p>
            <a:fld id="{8DDB1700-4475-4CBC-B86D-A53CA45E6D33}" type="datetimeFigureOut">
              <a:rPr lang="en-US" smtClean="0"/>
              <a:t>7/30/2022</a:t>
            </a:fld>
            <a:endParaRPr lang="en-US"/>
          </a:p>
        </p:txBody>
      </p:sp>
      <p:sp>
        <p:nvSpPr>
          <p:cNvPr id="5" name="Footer Placeholder 4">
            <a:extLst>
              <a:ext uri="{FF2B5EF4-FFF2-40B4-BE49-F238E27FC236}">
                <a16:creationId xmlns:a16="http://schemas.microsoft.com/office/drawing/2014/main" id="{52BE5727-63EC-460B-B4BD-99CBFF1EE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3CA360-50A2-4C4C-8062-9C8149DD95D9}"/>
              </a:ext>
            </a:extLst>
          </p:cNvPr>
          <p:cNvSpPr>
            <a:spLocks noGrp="1"/>
          </p:cNvSpPr>
          <p:nvPr>
            <p:ph type="sldNum" sz="quarter" idx="12"/>
          </p:nvPr>
        </p:nvSpPr>
        <p:spPr/>
        <p:txBody>
          <a:bodyPr/>
          <a:lstStyle/>
          <a:p>
            <a:fld id="{567CE039-5616-4103-96A0-D4A60AD67D99}" type="slidenum">
              <a:rPr lang="en-US" smtClean="0"/>
              <a:t>‹#›</a:t>
            </a:fld>
            <a:endParaRPr lang="en-US"/>
          </a:p>
        </p:txBody>
      </p:sp>
    </p:spTree>
    <p:extLst>
      <p:ext uri="{BB962C8B-B14F-4D97-AF65-F5344CB8AC3E}">
        <p14:creationId xmlns:p14="http://schemas.microsoft.com/office/powerpoint/2010/main" val="387847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2CA86-B223-43F5-8B97-04887A379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8AED63-F8FF-4354-9170-7858839DA9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9382540-F409-4361-AA00-BA9F7F2E1CC7}"/>
              </a:ext>
            </a:extLst>
          </p:cNvPr>
          <p:cNvSpPr>
            <a:spLocks noGrp="1"/>
          </p:cNvSpPr>
          <p:nvPr>
            <p:ph type="dt" sz="half" idx="10"/>
          </p:nvPr>
        </p:nvSpPr>
        <p:spPr/>
        <p:txBody>
          <a:bodyPr/>
          <a:lstStyle/>
          <a:p>
            <a:fld id="{8DDB1700-4475-4CBC-B86D-A53CA45E6D33}" type="datetimeFigureOut">
              <a:rPr lang="en-US" smtClean="0"/>
              <a:t>7/30/2022</a:t>
            </a:fld>
            <a:endParaRPr lang="en-US"/>
          </a:p>
        </p:txBody>
      </p:sp>
      <p:sp>
        <p:nvSpPr>
          <p:cNvPr id="5" name="Footer Placeholder 4">
            <a:extLst>
              <a:ext uri="{FF2B5EF4-FFF2-40B4-BE49-F238E27FC236}">
                <a16:creationId xmlns:a16="http://schemas.microsoft.com/office/drawing/2014/main" id="{41996E83-DA53-4236-9D83-F23C90D8E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007DC-168F-46FC-9F0C-6C8D8BCDDD85}"/>
              </a:ext>
            </a:extLst>
          </p:cNvPr>
          <p:cNvSpPr>
            <a:spLocks noGrp="1"/>
          </p:cNvSpPr>
          <p:nvPr>
            <p:ph type="sldNum" sz="quarter" idx="12"/>
          </p:nvPr>
        </p:nvSpPr>
        <p:spPr/>
        <p:txBody>
          <a:bodyPr/>
          <a:lstStyle/>
          <a:p>
            <a:fld id="{567CE039-5616-4103-96A0-D4A60AD67D99}" type="slidenum">
              <a:rPr lang="en-US" smtClean="0"/>
              <a:t>‹#›</a:t>
            </a:fld>
            <a:endParaRPr lang="en-US"/>
          </a:p>
        </p:txBody>
      </p:sp>
    </p:spTree>
    <p:extLst>
      <p:ext uri="{BB962C8B-B14F-4D97-AF65-F5344CB8AC3E}">
        <p14:creationId xmlns:p14="http://schemas.microsoft.com/office/powerpoint/2010/main" val="2627385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D9EFA-03B0-481A-96F8-E34FED3AC7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931B58-5CF5-42B4-BEDB-58601E9847B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AF7AAE-AB02-4DF8-93AB-EE376A7BEFB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2DD669-F3C6-400B-91B9-F8E5D84FF30E}"/>
              </a:ext>
            </a:extLst>
          </p:cNvPr>
          <p:cNvSpPr>
            <a:spLocks noGrp="1"/>
          </p:cNvSpPr>
          <p:nvPr>
            <p:ph type="dt" sz="half" idx="10"/>
          </p:nvPr>
        </p:nvSpPr>
        <p:spPr/>
        <p:txBody>
          <a:bodyPr/>
          <a:lstStyle/>
          <a:p>
            <a:fld id="{8DDB1700-4475-4CBC-B86D-A53CA45E6D33}" type="datetimeFigureOut">
              <a:rPr lang="en-US" smtClean="0"/>
              <a:t>7/30/2022</a:t>
            </a:fld>
            <a:endParaRPr lang="en-US"/>
          </a:p>
        </p:txBody>
      </p:sp>
      <p:sp>
        <p:nvSpPr>
          <p:cNvPr id="6" name="Footer Placeholder 5">
            <a:extLst>
              <a:ext uri="{FF2B5EF4-FFF2-40B4-BE49-F238E27FC236}">
                <a16:creationId xmlns:a16="http://schemas.microsoft.com/office/drawing/2014/main" id="{66D64380-7BF3-4C40-8767-6460D47A28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87E364-C488-4683-8617-B5EB202F28F7}"/>
              </a:ext>
            </a:extLst>
          </p:cNvPr>
          <p:cNvSpPr>
            <a:spLocks noGrp="1"/>
          </p:cNvSpPr>
          <p:nvPr>
            <p:ph type="sldNum" sz="quarter" idx="12"/>
          </p:nvPr>
        </p:nvSpPr>
        <p:spPr/>
        <p:txBody>
          <a:bodyPr/>
          <a:lstStyle/>
          <a:p>
            <a:fld id="{567CE039-5616-4103-96A0-D4A60AD67D99}" type="slidenum">
              <a:rPr lang="en-US" smtClean="0"/>
              <a:t>‹#›</a:t>
            </a:fld>
            <a:endParaRPr lang="en-US"/>
          </a:p>
        </p:txBody>
      </p:sp>
    </p:spTree>
    <p:extLst>
      <p:ext uri="{BB962C8B-B14F-4D97-AF65-F5344CB8AC3E}">
        <p14:creationId xmlns:p14="http://schemas.microsoft.com/office/powerpoint/2010/main" val="2941982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E082-102B-4B89-ACE3-69AE35900B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185F84-6E1D-45BC-9A34-D2CC068205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23142A5-AE32-4610-88B3-E589041DD0E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8B872C-4FEF-46F2-A454-637986B073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8AD1BEB-BB52-4292-9325-C0F14A21664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060C1F-395A-48D1-BF11-B6615F0F901F}"/>
              </a:ext>
            </a:extLst>
          </p:cNvPr>
          <p:cNvSpPr>
            <a:spLocks noGrp="1"/>
          </p:cNvSpPr>
          <p:nvPr>
            <p:ph type="dt" sz="half" idx="10"/>
          </p:nvPr>
        </p:nvSpPr>
        <p:spPr/>
        <p:txBody>
          <a:bodyPr/>
          <a:lstStyle/>
          <a:p>
            <a:fld id="{8DDB1700-4475-4CBC-B86D-A53CA45E6D33}" type="datetimeFigureOut">
              <a:rPr lang="en-US" smtClean="0"/>
              <a:t>7/30/2022</a:t>
            </a:fld>
            <a:endParaRPr lang="en-US"/>
          </a:p>
        </p:txBody>
      </p:sp>
      <p:sp>
        <p:nvSpPr>
          <p:cNvPr id="8" name="Footer Placeholder 7">
            <a:extLst>
              <a:ext uri="{FF2B5EF4-FFF2-40B4-BE49-F238E27FC236}">
                <a16:creationId xmlns:a16="http://schemas.microsoft.com/office/drawing/2014/main" id="{F5183A59-7E44-485C-894D-77D11CF252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EB3FA2-1A72-48FE-A7B6-A9B747D9EAA6}"/>
              </a:ext>
            </a:extLst>
          </p:cNvPr>
          <p:cNvSpPr>
            <a:spLocks noGrp="1"/>
          </p:cNvSpPr>
          <p:nvPr>
            <p:ph type="sldNum" sz="quarter" idx="12"/>
          </p:nvPr>
        </p:nvSpPr>
        <p:spPr/>
        <p:txBody>
          <a:bodyPr/>
          <a:lstStyle/>
          <a:p>
            <a:fld id="{567CE039-5616-4103-96A0-D4A60AD67D99}" type="slidenum">
              <a:rPr lang="en-US" smtClean="0"/>
              <a:t>‹#›</a:t>
            </a:fld>
            <a:endParaRPr lang="en-US"/>
          </a:p>
        </p:txBody>
      </p:sp>
    </p:spTree>
    <p:extLst>
      <p:ext uri="{BB962C8B-B14F-4D97-AF65-F5344CB8AC3E}">
        <p14:creationId xmlns:p14="http://schemas.microsoft.com/office/powerpoint/2010/main" val="2587035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358DD-A1E0-4139-81C1-C01F8AD3D4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23DB08-05CF-475C-8CE0-342BF23F5388}"/>
              </a:ext>
            </a:extLst>
          </p:cNvPr>
          <p:cNvSpPr>
            <a:spLocks noGrp="1"/>
          </p:cNvSpPr>
          <p:nvPr>
            <p:ph type="dt" sz="half" idx="10"/>
          </p:nvPr>
        </p:nvSpPr>
        <p:spPr/>
        <p:txBody>
          <a:bodyPr/>
          <a:lstStyle/>
          <a:p>
            <a:fld id="{8DDB1700-4475-4CBC-B86D-A53CA45E6D33}" type="datetimeFigureOut">
              <a:rPr lang="en-US" smtClean="0"/>
              <a:t>7/30/2022</a:t>
            </a:fld>
            <a:endParaRPr lang="en-US"/>
          </a:p>
        </p:txBody>
      </p:sp>
      <p:sp>
        <p:nvSpPr>
          <p:cNvPr id="4" name="Footer Placeholder 3">
            <a:extLst>
              <a:ext uri="{FF2B5EF4-FFF2-40B4-BE49-F238E27FC236}">
                <a16:creationId xmlns:a16="http://schemas.microsoft.com/office/drawing/2014/main" id="{A7793D86-1E76-4939-BC9A-FA48C33422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B0D34F-EBEC-449C-9997-07C676CBDF20}"/>
              </a:ext>
            </a:extLst>
          </p:cNvPr>
          <p:cNvSpPr>
            <a:spLocks noGrp="1"/>
          </p:cNvSpPr>
          <p:nvPr>
            <p:ph type="sldNum" sz="quarter" idx="12"/>
          </p:nvPr>
        </p:nvSpPr>
        <p:spPr/>
        <p:txBody>
          <a:bodyPr/>
          <a:lstStyle/>
          <a:p>
            <a:fld id="{567CE039-5616-4103-96A0-D4A60AD67D99}" type="slidenum">
              <a:rPr lang="en-US" smtClean="0"/>
              <a:t>‹#›</a:t>
            </a:fld>
            <a:endParaRPr lang="en-US"/>
          </a:p>
        </p:txBody>
      </p:sp>
    </p:spTree>
    <p:extLst>
      <p:ext uri="{BB962C8B-B14F-4D97-AF65-F5344CB8AC3E}">
        <p14:creationId xmlns:p14="http://schemas.microsoft.com/office/powerpoint/2010/main" val="444054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28537C-E83D-49B4-8FF3-944352F72187}"/>
              </a:ext>
            </a:extLst>
          </p:cNvPr>
          <p:cNvSpPr>
            <a:spLocks noGrp="1"/>
          </p:cNvSpPr>
          <p:nvPr>
            <p:ph type="dt" sz="half" idx="10"/>
          </p:nvPr>
        </p:nvSpPr>
        <p:spPr/>
        <p:txBody>
          <a:bodyPr/>
          <a:lstStyle/>
          <a:p>
            <a:fld id="{8DDB1700-4475-4CBC-B86D-A53CA45E6D33}" type="datetimeFigureOut">
              <a:rPr lang="en-US" smtClean="0"/>
              <a:t>7/30/2022</a:t>
            </a:fld>
            <a:endParaRPr lang="en-US"/>
          </a:p>
        </p:txBody>
      </p:sp>
      <p:sp>
        <p:nvSpPr>
          <p:cNvPr id="3" name="Footer Placeholder 2">
            <a:extLst>
              <a:ext uri="{FF2B5EF4-FFF2-40B4-BE49-F238E27FC236}">
                <a16:creationId xmlns:a16="http://schemas.microsoft.com/office/drawing/2014/main" id="{1C03EC9D-32D7-4FDF-ABD2-1E90130EF0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A6F87E-8DB9-49C4-9CE6-B8FC40353D77}"/>
              </a:ext>
            </a:extLst>
          </p:cNvPr>
          <p:cNvSpPr>
            <a:spLocks noGrp="1"/>
          </p:cNvSpPr>
          <p:nvPr>
            <p:ph type="sldNum" sz="quarter" idx="12"/>
          </p:nvPr>
        </p:nvSpPr>
        <p:spPr/>
        <p:txBody>
          <a:bodyPr/>
          <a:lstStyle/>
          <a:p>
            <a:fld id="{567CE039-5616-4103-96A0-D4A60AD67D99}" type="slidenum">
              <a:rPr lang="en-US" smtClean="0"/>
              <a:t>‹#›</a:t>
            </a:fld>
            <a:endParaRPr lang="en-US"/>
          </a:p>
        </p:txBody>
      </p:sp>
    </p:spTree>
    <p:extLst>
      <p:ext uri="{BB962C8B-B14F-4D97-AF65-F5344CB8AC3E}">
        <p14:creationId xmlns:p14="http://schemas.microsoft.com/office/powerpoint/2010/main" val="3883571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92B47-36DD-425C-82A4-0F0833F7F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B4831E-C66D-48AB-912B-D52C539C9B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AF7D0E-4600-4A5C-8C59-55B60D2687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8F3AED-A6F6-4E2E-8A0D-3A2A5BB871EA}"/>
              </a:ext>
            </a:extLst>
          </p:cNvPr>
          <p:cNvSpPr>
            <a:spLocks noGrp="1"/>
          </p:cNvSpPr>
          <p:nvPr>
            <p:ph type="dt" sz="half" idx="10"/>
          </p:nvPr>
        </p:nvSpPr>
        <p:spPr/>
        <p:txBody>
          <a:bodyPr/>
          <a:lstStyle/>
          <a:p>
            <a:fld id="{8DDB1700-4475-4CBC-B86D-A53CA45E6D33}" type="datetimeFigureOut">
              <a:rPr lang="en-US" smtClean="0"/>
              <a:t>7/30/2022</a:t>
            </a:fld>
            <a:endParaRPr lang="en-US"/>
          </a:p>
        </p:txBody>
      </p:sp>
      <p:sp>
        <p:nvSpPr>
          <p:cNvPr id="6" name="Footer Placeholder 5">
            <a:extLst>
              <a:ext uri="{FF2B5EF4-FFF2-40B4-BE49-F238E27FC236}">
                <a16:creationId xmlns:a16="http://schemas.microsoft.com/office/drawing/2014/main" id="{28DB88F3-2616-45D4-BAA0-148DC9B3E4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EDBFCE-8577-4D1D-9F90-A4CE6D341183}"/>
              </a:ext>
            </a:extLst>
          </p:cNvPr>
          <p:cNvSpPr>
            <a:spLocks noGrp="1"/>
          </p:cNvSpPr>
          <p:nvPr>
            <p:ph type="sldNum" sz="quarter" idx="12"/>
          </p:nvPr>
        </p:nvSpPr>
        <p:spPr/>
        <p:txBody>
          <a:bodyPr/>
          <a:lstStyle/>
          <a:p>
            <a:fld id="{567CE039-5616-4103-96A0-D4A60AD67D99}" type="slidenum">
              <a:rPr lang="en-US" smtClean="0"/>
              <a:t>‹#›</a:t>
            </a:fld>
            <a:endParaRPr lang="en-US"/>
          </a:p>
        </p:txBody>
      </p:sp>
    </p:spTree>
    <p:extLst>
      <p:ext uri="{BB962C8B-B14F-4D97-AF65-F5344CB8AC3E}">
        <p14:creationId xmlns:p14="http://schemas.microsoft.com/office/powerpoint/2010/main" val="129306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FCCF9-04C3-4B34-B4E6-E817FF951B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1AE70A-6F72-40B5-A118-6C6E6D5D0D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0200A7-48A9-434D-BDF9-6BA636BC85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F8C8EA-9379-41E1-80D8-FE40D61401A8}"/>
              </a:ext>
            </a:extLst>
          </p:cNvPr>
          <p:cNvSpPr>
            <a:spLocks noGrp="1"/>
          </p:cNvSpPr>
          <p:nvPr>
            <p:ph type="dt" sz="half" idx="10"/>
          </p:nvPr>
        </p:nvSpPr>
        <p:spPr/>
        <p:txBody>
          <a:bodyPr/>
          <a:lstStyle/>
          <a:p>
            <a:fld id="{8DDB1700-4475-4CBC-B86D-A53CA45E6D33}" type="datetimeFigureOut">
              <a:rPr lang="en-US" smtClean="0"/>
              <a:t>7/30/2022</a:t>
            </a:fld>
            <a:endParaRPr lang="en-US"/>
          </a:p>
        </p:txBody>
      </p:sp>
      <p:sp>
        <p:nvSpPr>
          <p:cNvPr id="6" name="Footer Placeholder 5">
            <a:extLst>
              <a:ext uri="{FF2B5EF4-FFF2-40B4-BE49-F238E27FC236}">
                <a16:creationId xmlns:a16="http://schemas.microsoft.com/office/drawing/2014/main" id="{280F1A1E-B781-454E-A46C-FBED981EE5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ED679E-FB5E-48D1-A837-043FA7ED43E7}"/>
              </a:ext>
            </a:extLst>
          </p:cNvPr>
          <p:cNvSpPr>
            <a:spLocks noGrp="1"/>
          </p:cNvSpPr>
          <p:nvPr>
            <p:ph type="sldNum" sz="quarter" idx="12"/>
          </p:nvPr>
        </p:nvSpPr>
        <p:spPr/>
        <p:txBody>
          <a:bodyPr/>
          <a:lstStyle/>
          <a:p>
            <a:fld id="{567CE039-5616-4103-96A0-D4A60AD67D99}" type="slidenum">
              <a:rPr lang="en-US" smtClean="0"/>
              <a:t>‹#›</a:t>
            </a:fld>
            <a:endParaRPr lang="en-US"/>
          </a:p>
        </p:txBody>
      </p:sp>
    </p:spTree>
    <p:extLst>
      <p:ext uri="{BB962C8B-B14F-4D97-AF65-F5344CB8AC3E}">
        <p14:creationId xmlns:p14="http://schemas.microsoft.com/office/powerpoint/2010/main" val="16733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BA4382-0A65-4D7B-B25F-45049DDEE9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9773F2-F5BD-4ABF-A26C-BD9C862232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9CF85C-E9BF-43A3-8766-D3EBA8E283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DB1700-4475-4CBC-B86D-A53CA45E6D33}" type="datetimeFigureOut">
              <a:rPr lang="en-US" smtClean="0"/>
              <a:t>7/30/2022</a:t>
            </a:fld>
            <a:endParaRPr lang="en-US"/>
          </a:p>
        </p:txBody>
      </p:sp>
      <p:sp>
        <p:nvSpPr>
          <p:cNvPr id="5" name="Footer Placeholder 4">
            <a:extLst>
              <a:ext uri="{FF2B5EF4-FFF2-40B4-BE49-F238E27FC236}">
                <a16:creationId xmlns:a16="http://schemas.microsoft.com/office/drawing/2014/main" id="{81030B68-8A9F-49AC-A3F8-AD57E504E3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71C5A7-F963-4D02-A150-F97F6358BE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CE039-5616-4103-96A0-D4A60AD67D99}" type="slidenum">
              <a:rPr lang="en-US" smtClean="0"/>
              <a:t>‹#›</a:t>
            </a:fld>
            <a:endParaRPr lang="en-US"/>
          </a:p>
        </p:txBody>
      </p:sp>
    </p:spTree>
    <p:extLst>
      <p:ext uri="{BB962C8B-B14F-4D97-AF65-F5344CB8AC3E}">
        <p14:creationId xmlns:p14="http://schemas.microsoft.com/office/powerpoint/2010/main" val="3663953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emf"/><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emf"/><Relationship Id="rId10" Type="http://schemas.openxmlformats.org/officeDocument/2006/relationships/image" Target="../media/image16.png"/><Relationship Id="rId4" Type="http://schemas.openxmlformats.org/officeDocument/2006/relationships/image" Target="../media/image10.emf"/><Relationship Id="rId9"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emf"/><Relationship Id="rId7" Type="http://schemas.openxmlformats.org/officeDocument/2006/relationships/image" Target="../media/image25.emf"/><Relationship Id="rId12" Type="http://schemas.openxmlformats.org/officeDocument/2006/relationships/image" Target="../media/image30.png"/><Relationship Id="rId2" Type="http://schemas.openxmlformats.org/officeDocument/2006/relationships/image" Target="../media/image20.emf"/><Relationship Id="rId1" Type="http://schemas.openxmlformats.org/officeDocument/2006/relationships/slideLayout" Target="../slideLayouts/slideLayout2.xml"/><Relationship Id="rId6" Type="http://schemas.openxmlformats.org/officeDocument/2006/relationships/image" Target="../media/image24.emf"/><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F7F15697-D727-455F-AB9E-BAF29FDE74DF}"/>
              </a:ext>
            </a:extLst>
          </p:cNvPr>
          <p:cNvPicPr>
            <a:picLocks noChangeAspect="1"/>
          </p:cNvPicPr>
          <p:nvPr/>
        </p:nvPicPr>
        <p:blipFill>
          <a:blip r:embed="rId2"/>
          <a:stretch>
            <a:fillRect/>
          </a:stretch>
        </p:blipFill>
        <p:spPr>
          <a:xfrm>
            <a:off x="2557969" y="-1177963"/>
            <a:ext cx="5334000" cy="4000500"/>
          </a:xfrm>
          <a:prstGeom prst="rect">
            <a:avLst/>
          </a:prstGeom>
        </p:spPr>
      </p:pic>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C283C48A-A3B7-4A52-AA97-D2E2A215B5EB}"/>
                  </a:ext>
                </a:extLst>
              </p:cNvPr>
              <p:cNvSpPr txBox="1"/>
              <p:nvPr/>
            </p:nvSpPr>
            <p:spPr>
              <a:xfrm>
                <a:off x="7848600" y="1191682"/>
                <a:ext cx="4483100" cy="40421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𝐵</m:t>
                              </m:r>
                            </m:sub>
                          </m:sSub>
                        </m:sub>
                      </m:sSub>
                      <m:r>
                        <a:rPr lang="en-US" b="0" i="0" smtClean="0">
                          <a:latin typeface="Cambria Math" panose="02040503050406030204" pitchFamily="18" charset="0"/>
                        </a:rPr>
                        <m:t>=</m:t>
                      </m:r>
                      <m:sSub>
                        <m:sSubPr>
                          <m:ctrlPr>
                            <a:rPr lang="en-US" b="0" i="0" smtClean="0">
                              <a:latin typeface="Cambria Math" panose="02040503050406030204" pitchFamily="18" charset="0"/>
                            </a:rPr>
                          </m:ctrlPr>
                        </m:sSubPr>
                        <m:e>
                          <m:r>
                            <m:rPr>
                              <m:sty m:val="p"/>
                            </m:rPr>
                            <a:rPr lang="en-US" b="0" i="0" smtClean="0">
                              <a:latin typeface="Cambria Math" panose="02040503050406030204" pitchFamily="18" charset="0"/>
                            </a:rPr>
                            <m:t>m</m:t>
                          </m:r>
                        </m:e>
                        <m:sub>
                          <m:r>
                            <m:rPr>
                              <m:sty m:val="p"/>
                            </m:rPr>
                            <a:rPr lang="en-US" b="0" i="0" smtClean="0">
                              <a:latin typeface="Cambria Math" panose="02040503050406030204" pitchFamily="18" charset="0"/>
                            </a:rPr>
                            <m:t>a</m:t>
                          </m:r>
                        </m:sub>
                      </m:sSub>
                      <m:r>
                        <m:rPr>
                          <m:sty m:val="p"/>
                        </m:rPr>
                        <a:rPr lang="en-US" b="0" i="0" smtClean="0">
                          <a:latin typeface="Cambria Math" panose="02040503050406030204" pitchFamily="18" charset="0"/>
                        </a:rPr>
                        <m:t>sin</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𝑓</m:t>
                          </m:r>
                        </m:sub>
                      </m:sSub>
                      <m:r>
                        <a:rPr lang="en-US" b="0" i="0" smtClean="0">
                          <a:latin typeface="Cambria Math" panose="02040503050406030204" pitchFamily="18" charset="0"/>
                        </a:rPr>
                        <m:t>−</m:t>
                      </m:r>
                      <m:sSup>
                        <m:sSupPr>
                          <m:ctrlPr>
                            <a:rPr lang="en-US" b="0" i="0" smtClean="0">
                              <a:latin typeface="Cambria Math" panose="02040503050406030204" pitchFamily="18" charset="0"/>
                            </a:rPr>
                          </m:ctrlPr>
                        </m:sSupPr>
                        <m:e>
                          <m:r>
                            <a:rPr lang="en-US" b="0" i="0" smtClean="0">
                              <a:latin typeface="Cambria Math" panose="02040503050406030204" pitchFamily="18" charset="0"/>
                            </a:rPr>
                            <m:t>120</m:t>
                          </m:r>
                        </m:e>
                        <m:sup>
                          <m:r>
                            <m:rPr>
                              <m:sty m:val="p"/>
                            </m:rPr>
                            <a:rPr lang="en-US" b="0" i="0" smtClean="0">
                              <a:latin typeface="Cambria Math" panose="02040503050406030204" pitchFamily="18" charset="0"/>
                            </a:rPr>
                            <m:t>o</m:t>
                          </m:r>
                        </m:sup>
                      </m:sSup>
                      <m:r>
                        <a:rPr lang="en-US" b="0" i="0" smtClean="0">
                          <a:latin typeface="Cambria Math" panose="02040503050406030204" pitchFamily="18" charset="0"/>
                        </a:rPr>
                        <m:t>)</m:t>
                      </m:r>
                    </m:oMath>
                  </m:oMathPara>
                </a14:m>
                <a:endParaRPr lang="en-US" dirty="0"/>
              </a:p>
            </p:txBody>
          </p:sp>
        </mc:Choice>
        <mc:Fallback>
          <p:sp>
            <p:nvSpPr>
              <p:cNvPr id="23" name="TextBox 22">
                <a:extLst>
                  <a:ext uri="{FF2B5EF4-FFF2-40B4-BE49-F238E27FC236}">
                    <a16:creationId xmlns:a16="http://schemas.microsoft.com/office/drawing/2014/main" id="{C283C48A-A3B7-4A52-AA97-D2E2A215B5EB}"/>
                  </a:ext>
                </a:extLst>
              </p:cNvPr>
              <p:cNvSpPr txBox="1">
                <a:spLocks noRot="1" noChangeAspect="1" noMove="1" noResize="1" noEditPoints="1" noAdjustHandles="1" noChangeArrowheads="1" noChangeShapeType="1" noTextEdit="1"/>
              </p:cNvSpPr>
              <p:nvPr/>
            </p:nvSpPr>
            <p:spPr>
              <a:xfrm>
                <a:off x="7848600" y="1191682"/>
                <a:ext cx="4483100" cy="404213"/>
              </a:xfrm>
              <a:prstGeom prst="rect">
                <a:avLst/>
              </a:prstGeom>
              <a:blipFill>
                <a:blip r:embed="rId3"/>
                <a:stretch>
                  <a:fillRect b="-59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88C7CC87-ECA5-482F-B657-17567A2869F4}"/>
                  </a:ext>
                </a:extLst>
              </p:cNvPr>
              <p:cNvSpPr txBox="1"/>
              <p:nvPr/>
            </p:nvSpPr>
            <p:spPr>
              <a:xfrm>
                <a:off x="7848600" y="1618083"/>
                <a:ext cx="4483100" cy="40421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𝐶</m:t>
                              </m:r>
                            </m:sub>
                          </m:sSub>
                        </m:sub>
                      </m:sSub>
                      <m:r>
                        <a:rPr lang="en-US" b="0" i="0" smtClean="0">
                          <a:latin typeface="Cambria Math" panose="02040503050406030204" pitchFamily="18" charset="0"/>
                        </a:rPr>
                        <m:t>=</m:t>
                      </m:r>
                      <m:sSub>
                        <m:sSubPr>
                          <m:ctrlPr>
                            <a:rPr lang="en-US" b="0" i="0" smtClean="0">
                              <a:latin typeface="Cambria Math" panose="02040503050406030204" pitchFamily="18" charset="0"/>
                            </a:rPr>
                          </m:ctrlPr>
                        </m:sSubPr>
                        <m:e>
                          <m:r>
                            <m:rPr>
                              <m:sty m:val="p"/>
                            </m:rPr>
                            <a:rPr lang="en-US" b="0" i="0" smtClean="0">
                              <a:latin typeface="Cambria Math" panose="02040503050406030204" pitchFamily="18" charset="0"/>
                            </a:rPr>
                            <m:t>m</m:t>
                          </m:r>
                        </m:e>
                        <m:sub>
                          <m:r>
                            <m:rPr>
                              <m:sty m:val="p"/>
                            </m:rPr>
                            <a:rPr lang="en-US" b="0" i="0" smtClean="0">
                              <a:latin typeface="Cambria Math" panose="02040503050406030204" pitchFamily="18" charset="0"/>
                            </a:rPr>
                            <m:t>a</m:t>
                          </m:r>
                        </m:sub>
                      </m:sSub>
                      <m:r>
                        <m:rPr>
                          <m:sty m:val="p"/>
                        </m:rPr>
                        <a:rPr lang="en-US" b="0" i="0" smtClean="0">
                          <a:latin typeface="Cambria Math" panose="02040503050406030204" pitchFamily="18" charset="0"/>
                        </a:rPr>
                        <m:t>sin</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𝑓</m:t>
                          </m:r>
                        </m:sub>
                      </m:sSub>
                      <m:r>
                        <a:rPr lang="en-US" b="0" i="1" smtClean="0">
                          <a:latin typeface="Cambria Math" panose="02040503050406030204" pitchFamily="18" charset="0"/>
                        </a:rPr>
                        <m:t>+</m:t>
                      </m:r>
                      <m:sSup>
                        <m:sSupPr>
                          <m:ctrlPr>
                            <a:rPr lang="en-US" b="0" i="0" smtClean="0">
                              <a:latin typeface="Cambria Math" panose="02040503050406030204" pitchFamily="18" charset="0"/>
                            </a:rPr>
                          </m:ctrlPr>
                        </m:sSupPr>
                        <m:e>
                          <m:r>
                            <a:rPr lang="en-US" b="0" i="1" smtClean="0">
                              <a:latin typeface="Cambria Math" panose="02040503050406030204" pitchFamily="18" charset="0"/>
                            </a:rPr>
                            <m:t>1</m:t>
                          </m:r>
                          <m:r>
                            <a:rPr lang="en-US" b="0" i="0" smtClean="0">
                              <a:latin typeface="Cambria Math" panose="02040503050406030204" pitchFamily="18" charset="0"/>
                            </a:rPr>
                            <m:t>20</m:t>
                          </m:r>
                        </m:e>
                        <m:sup>
                          <m:r>
                            <m:rPr>
                              <m:sty m:val="p"/>
                            </m:rPr>
                            <a:rPr lang="en-US" b="0" i="0" smtClean="0">
                              <a:latin typeface="Cambria Math" panose="02040503050406030204" pitchFamily="18" charset="0"/>
                            </a:rPr>
                            <m:t>o</m:t>
                          </m:r>
                        </m:sup>
                      </m:sSup>
                      <m:r>
                        <a:rPr lang="en-US" b="0" i="0" smtClean="0">
                          <a:latin typeface="Cambria Math" panose="02040503050406030204" pitchFamily="18" charset="0"/>
                        </a:rPr>
                        <m:t>)</m:t>
                      </m:r>
                    </m:oMath>
                  </m:oMathPara>
                </a14:m>
                <a:endParaRPr lang="en-US" dirty="0"/>
              </a:p>
            </p:txBody>
          </p:sp>
        </mc:Choice>
        <mc:Fallback>
          <p:sp>
            <p:nvSpPr>
              <p:cNvPr id="24" name="TextBox 23">
                <a:extLst>
                  <a:ext uri="{FF2B5EF4-FFF2-40B4-BE49-F238E27FC236}">
                    <a16:creationId xmlns:a16="http://schemas.microsoft.com/office/drawing/2014/main" id="{88C7CC87-ECA5-482F-B657-17567A2869F4}"/>
                  </a:ext>
                </a:extLst>
              </p:cNvPr>
              <p:cNvSpPr txBox="1">
                <a:spLocks noRot="1" noChangeAspect="1" noMove="1" noResize="1" noEditPoints="1" noAdjustHandles="1" noChangeArrowheads="1" noChangeShapeType="1" noTextEdit="1"/>
              </p:cNvSpPr>
              <p:nvPr/>
            </p:nvSpPr>
            <p:spPr>
              <a:xfrm>
                <a:off x="7848600" y="1618083"/>
                <a:ext cx="4483100" cy="404213"/>
              </a:xfrm>
              <a:prstGeom prst="rect">
                <a:avLst/>
              </a:prstGeom>
              <a:blipFill>
                <a:blip r:embed="rId4"/>
                <a:stretch>
                  <a:fillRect b="-5970"/>
                </a:stretch>
              </a:blipFill>
            </p:spPr>
            <p:txBody>
              <a:bodyPr/>
              <a:lstStyle/>
              <a:p>
                <a:r>
                  <a:rPr lang="en-US">
                    <a:noFill/>
                  </a:rPr>
                  <a:t> </a:t>
                </a:r>
              </a:p>
            </p:txBody>
          </p:sp>
        </mc:Fallback>
      </mc:AlternateContent>
      <p:sp>
        <p:nvSpPr>
          <p:cNvPr id="26" name="Rectangle 25">
            <a:extLst>
              <a:ext uri="{FF2B5EF4-FFF2-40B4-BE49-F238E27FC236}">
                <a16:creationId xmlns:a16="http://schemas.microsoft.com/office/drawing/2014/main" id="{B5AEDA12-9592-433C-8C37-120B2598405F}"/>
              </a:ext>
            </a:extLst>
          </p:cNvPr>
          <p:cNvSpPr/>
          <p:nvPr/>
        </p:nvSpPr>
        <p:spPr>
          <a:xfrm>
            <a:off x="4136494" y="-1010228"/>
            <a:ext cx="304800" cy="3620655"/>
          </a:xfrm>
          <a:prstGeom prst="rect">
            <a:avLst/>
          </a:pr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D253EE9-2BCC-4283-B6E4-EB5029881282}"/>
              </a:ext>
            </a:extLst>
          </p:cNvPr>
          <p:cNvSpPr/>
          <p:nvPr/>
        </p:nvSpPr>
        <p:spPr>
          <a:xfrm>
            <a:off x="5141585" y="-988040"/>
            <a:ext cx="304800" cy="3620655"/>
          </a:xfrm>
          <a:prstGeom prst="rect">
            <a:avLst/>
          </a:pr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D4E18821-42E3-437C-A3B5-6B41867A64EE}"/>
                  </a:ext>
                </a:extLst>
              </p:cNvPr>
              <p:cNvSpPr txBox="1"/>
              <p:nvPr/>
            </p:nvSpPr>
            <p:spPr>
              <a:xfrm>
                <a:off x="3542894" y="-1384819"/>
                <a:ext cx="17968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𝐴</m:t>
                          </m:r>
                        </m:sub>
                      </m:sSub>
                    </m:oMath>
                  </m:oMathPara>
                </a14:m>
                <a:endParaRPr lang="en-US" dirty="0"/>
              </a:p>
            </p:txBody>
          </p:sp>
        </mc:Choice>
        <mc:Fallback>
          <p:sp>
            <p:nvSpPr>
              <p:cNvPr id="30" name="TextBox 29">
                <a:extLst>
                  <a:ext uri="{FF2B5EF4-FFF2-40B4-BE49-F238E27FC236}">
                    <a16:creationId xmlns:a16="http://schemas.microsoft.com/office/drawing/2014/main" id="{D4E18821-42E3-437C-A3B5-6B41867A64EE}"/>
                  </a:ext>
                </a:extLst>
              </p:cNvPr>
              <p:cNvSpPr txBox="1">
                <a:spLocks noRot="1" noChangeAspect="1" noMove="1" noResize="1" noEditPoints="1" noAdjustHandles="1" noChangeArrowheads="1" noChangeShapeType="1" noTextEdit="1"/>
              </p:cNvSpPr>
              <p:nvPr/>
            </p:nvSpPr>
            <p:spPr>
              <a:xfrm>
                <a:off x="3542894" y="-1384819"/>
                <a:ext cx="1796800" cy="369332"/>
              </a:xfrm>
              <a:prstGeom prst="rect">
                <a:avLst/>
              </a:prstGeom>
              <a:blipFill>
                <a:blip r:embed="rId5"/>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1D01147F-B647-410E-ABC0-AF05EF106B6D}"/>
                  </a:ext>
                </a:extLst>
              </p:cNvPr>
              <p:cNvSpPr txBox="1"/>
              <p:nvPr/>
            </p:nvSpPr>
            <p:spPr>
              <a:xfrm>
                <a:off x="7848600" y="800100"/>
                <a:ext cx="4483100" cy="39158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𝐴</m:t>
                              </m:r>
                            </m:sub>
                          </m:sSub>
                        </m:sub>
                      </m:sSub>
                      <m:r>
                        <a:rPr lang="en-US" b="0" i="0" smtClean="0">
                          <a:latin typeface="Cambria Math" panose="02040503050406030204" pitchFamily="18" charset="0"/>
                        </a:rPr>
                        <m:t>=</m:t>
                      </m:r>
                      <m:sSub>
                        <m:sSubPr>
                          <m:ctrlPr>
                            <a:rPr lang="en-US" b="0" i="0" smtClean="0">
                              <a:latin typeface="Cambria Math" panose="02040503050406030204" pitchFamily="18" charset="0"/>
                            </a:rPr>
                          </m:ctrlPr>
                        </m:sSubPr>
                        <m:e>
                          <m:r>
                            <m:rPr>
                              <m:sty m:val="p"/>
                            </m:rPr>
                            <a:rPr lang="en-US" b="0" i="0" smtClean="0">
                              <a:latin typeface="Cambria Math" panose="02040503050406030204" pitchFamily="18" charset="0"/>
                            </a:rPr>
                            <m:t>m</m:t>
                          </m:r>
                        </m:e>
                        <m:sub>
                          <m:r>
                            <m:rPr>
                              <m:sty m:val="p"/>
                            </m:rPr>
                            <a:rPr lang="en-US" b="0" i="0" smtClean="0">
                              <a:latin typeface="Cambria Math" panose="02040503050406030204" pitchFamily="18" charset="0"/>
                            </a:rPr>
                            <m:t>a</m:t>
                          </m:r>
                        </m:sub>
                      </m:sSub>
                      <m:r>
                        <m:rPr>
                          <m:sty m:val="p"/>
                        </m:rPr>
                        <a:rPr lang="en-US" b="0" i="0" smtClean="0">
                          <a:latin typeface="Cambria Math" panose="02040503050406030204" pitchFamily="18" charset="0"/>
                        </a:rPr>
                        <m:t>sin</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𝑓</m:t>
                          </m:r>
                        </m:sub>
                      </m:sSub>
                      <m:r>
                        <a:rPr lang="en-US" b="0" i="0" smtClean="0">
                          <a:latin typeface="Cambria Math" panose="02040503050406030204" pitchFamily="18" charset="0"/>
                        </a:rPr>
                        <m:t>)</m:t>
                      </m:r>
                    </m:oMath>
                  </m:oMathPara>
                </a14:m>
                <a:endParaRPr lang="en-US" dirty="0"/>
              </a:p>
            </p:txBody>
          </p:sp>
        </mc:Choice>
        <mc:Fallback>
          <p:sp>
            <p:nvSpPr>
              <p:cNvPr id="31" name="TextBox 30">
                <a:extLst>
                  <a:ext uri="{FF2B5EF4-FFF2-40B4-BE49-F238E27FC236}">
                    <a16:creationId xmlns:a16="http://schemas.microsoft.com/office/drawing/2014/main" id="{1D01147F-B647-410E-ABC0-AF05EF106B6D}"/>
                  </a:ext>
                </a:extLst>
              </p:cNvPr>
              <p:cNvSpPr txBox="1">
                <a:spLocks noRot="1" noChangeAspect="1" noMove="1" noResize="1" noEditPoints="1" noAdjustHandles="1" noChangeArrowheads="1" noChangeShapeType="1" noTextEdit="1"/>
              </p:cNvSpPr>
              <p:nvPr/>
            </p:nvSpPr>
            <p:spPr>
              <a:xfrm>
                <a:off x="7848600" y="800100"/>
                <a:ext cx="4483100" cy="391582"/>
              </a:xfrm>
              <a:prstGeom prst="rect">
                <a:avLst/>
              </a:prstGeom>
              <a:blipFill>
                <a:blip r:embed="rId6"/>
                <a:stretch>
                  <a:fillRect b="-109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B59A8C5C-7763-4B41-B96A-D58CDEC18822}"/>
                  </a:ext>
                </a:extLst>
              </p:cNvPr>
              <p:cNvSpPr txBox="1"/>
              <p:nvPr/>
            </p:nvSpPr>
            <p:spPr>
              <a:xfrm>
                <a:off x="4486437" y="-1371095"/>
                <a:ext cx="167912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𝐵</m:t>
                          </m:r>
                        </m:sub>
                      </m:sSub>
                    </m:oMath>
                  </m:oMathPara>
                </a14:m>
                <a:endParaRPr lang="en-US" dirty="0"/>
              </a:p>
            </p:txBody>
          </p:sp>
        </mc:Choice>
        <mc:Fallback>
          <p:sp>
            <p:nvSpPr>
              <p:cNvPr id="32" name="TextBox 31">
                <a:extLst>
                  <a:ext uri="{FF2B5EF4-FFF2-40B4-BE49-F238E27FC236}">
                    <a16:creationId xmlns:a16="http://schemas.microsoft.com/office/drawing/2014/main" id="{B59A8C5C-7763-4B41-B96A-D58CDEC18822}"/>
                  </a:ext>
                </a:extLst>
              </p:cNvPr>
              <p:cNvSpPr txBox="1">
                <a:spLocks noRot="1" noChangeAspect="1" noMove="1" noResize="1" noEditPoints="1" noAdjustHandles="1" noChangeArrowheads="1" noChangeShapeType="1" noTextEdit="1"/>
              </p:cNvSpPr>
              <p:nvPr/>
            </p:nvSpPr>
            <p:spPr>
              <a:xfrm>
                <a:off x="4486437" y="-1371095"/>
                <a:ext cx="1679122" cy="369332"/>
              </a:xfrm>
              <a:prstGeom prst="rect">
                <a:avLst/>
              </a:prstGeom>
              <a:blipFill>
                <a:blip r:embed="rId7"/>
                <a:stretch>
                  <a:fillRect b="-9836"/>
                </a:stretch>
              </a:blipFill>
            </p:spPr>
            <p:txBody>
              <a:bodyPr/>
              <a:lstStyle/>
              <a:p>
                <a:r>
                  <a:rPr lang="en-US">
                    <a:noFill/>
                  </a:rPr>
                  <a:t> </a:t>
                </a:r>
              </a:p>
            </p:txBody>
          </p:sp>
        </mc:Fallback>
      </mc:AlternateContent>
      <p:pic>
        <p:nvPicPr>
          <p:cNvPr id="36" name="Picture 35">
            <a:extLst>
              <a:ext uri="{FF2B5EF4-FFF2-40B4-BE49-F238E27FC236}">
                <a16:creationId xmlns:a16="http://schemas.microsoft.com/office/drawing/2014/main" id="{7700F9F0-D767-4F43-AB30-EC20C5EE486A}"/>
              </a:ext>
            </a:extLst>
          </p:cNvPr>
          <p:cNvPicPr>
            <a:picLocks noChangeAspect="1"/>
          </p:cNvPicPr>
          <p:nvPr/>
        </p:nvPicPr>
        <p:blipFill>
          <a:blip r:embed="rId8"/>
          <a:stretch>
            <a:fillRect/>
          </a:stretch>
        </p:blipFill>
        <p:spPr>
          <a:xfrm>
            <a:off x="2537838" y="2654803"/>
            <a:ext cx="5334000" cy="4000500"/>
          </a:xfrm>
          <a:prstGeom prst="rect">
            <a:avLst/>
          </a:prstGeom>
        </p:spPr>
      </p:pic>
    </p:spTree>
    <p:extLst>
      <p:ext uri="{BB962C8B-B14F-4D97-AF65-F5344CB8AC3E}">
        <p14:creationId xmlns:p14="http://schemas.microsoft.com/office/powerpoint/2010/main" val="2025270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7F5060-BA41-4ECF-8B65-CDE668A0B1F6}"/>
              </a:ext>
            </a:extLst>
          </p:cNvPr>
          <p:cNvPicPr>
            <a:picLocks noChangeAspect="1"/>
          </p:cNvPicPr>
          <p:nvPr/>
        </p:nvPicPr>
        <p:blipFill>
          <a:blip r:embed="rId2"/>
          <a:stretch>
            <a:fillRect/>
          </a:stretch>
        </p:blipFill>
        <p:spPr>
          <a:xfrm>
            <a:off x="4875416" y="278820"/>
            <a:ext cx="3664841" cy="2748631"/>
          </a:xfrm>
          <a:prstGeom prst="rect">
            <a:avLst/>
          </a:prstGeom>
        </p:spPr>
      </p:pic>
      <p:pic>
        <p:nvPicPr>
          <p:cNvPr id="5" name="Picture 4">
            <a:extLst>
              <a:ext uri="{FF2B5EF4-FFF2-40B4-BE49-F238E27FC236}">
                <a16:creationId xmlns:a16="http://schemas.microsoft.com/office/drawing/2014/main" id="{F9F5C8AD-6094-4993-9428-2613AB07F879}"/>
              </a:ext>
            </a:extLst>
          </p:cNvPr>
          <p:cNvPicPr>
            <a:picLocks noChangeAspect="1"/>
          </p:cNvPicPr>
          <p:nvPr/>
        </p:nvPicPr>
        <p:blipFill>
          <a:blip r:embed="rId3"/>
          <a:stretch>
            <a:fillRect/>
          </a:stretch>
        </p:blipFill>
        <p:spPr>
          <a:xfrm>
            <a:off x="4875415" y="3027452"/>
            <a:ext cx="3664841" cy="2748630"/>
          </a:xfrm>
          <a:prstGeom prst="rect">
            <a:avLst/>
          </a:prstGeom>
        </p:spPr>
      </p:pic>
      <p:pic>
        <p:nvPicPr>
          <p:cNvPr id="6" name="Picture 5">
            <a:extLst>
              <a:ext uri="{FF2B5EF4-FFF2-40B4-BE49-F238E27FC236}">
                <a16:creationId xmlns:a16="http://schemas.microsoft.com/office/drawing/2014/main" id="{81336DF9-9015-4DCD-A64B-BF97BE3FD092}"/>
              </a:ext>
            </a:extLst>
          </p:cNvPr>
          <p:cNvPicPr>
            <a:picLocks noChangeAspect="1"/>
          </p:cNvPicPr>
          <p:nvPr/>
        </p:nvPicPr>
        <p:blipFill>
          <a:blip r:embed="rId4"/>
          <a:stretch>
            <a:fillRect/>
          </a:stretch>
        </p:blipFill>
        <p:spPr>
          <a:xfrm>
            <a:off x="8293096" y="278818"/>
            <a:ext cx="3664841" cy="2748631"/>
          </a:xfrm>
          <a:prstGeom prst="rect">
            <a:avLst/>
          </a:prstGeom>
        </p:spPr>
      </p:pic>
      <p:pic>
        <p:nvPicPr>
          <p:cNvPr id="7" name="Picture 6">
            <a:extLst>
              <a:ext uri="{FF2B5EF4-FFF2-40B4-BE49-F238E27FC236}">
                <a16:creationId xmlns:a16="http://schemas.microsoft.com/office/drawing/2014/main" id="{2A8F5E85-DAD3-4751-BEA4-1C5E1DA6A825}"/>
              </a:ext>
            </a:extLst>
          </p:cNvPr>
          <p:cNvPicPr>
            <a:picLocks noChangeAspect="1"/>
          </p:cNvPicPr>
          <p:nvPr/>
        </p:nvPicPr>
        <p:blipFill>
          <a:blip r:embed="rId5"/>
          <a:stretch>
            <a:fillRect/>
          </a:stretch>
        </p:blipFill>
        <p:spPr>
          <a:xfrm>
            <a:off x="8293097" y="3027450"/>
            <a:ext cx="3664843" cy="2748632"/>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091864B-460B-4F31-8713-DF045E01A5C4}"/>
                  </a:ext>
                </a:extLst>
              </p:cNvPr>
              <p:cNvSpPr txBox="1"/>
              <p:nvPr/>
            </p:nvSpPr>
            <p:spPr>
              <a:xfrm>
                <a:off x="5845057" y="5776082"/>
                <a:ext cx="1796800" cy="39158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𝐴</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𝑓</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12</m:t>
                          </m:r>
                          <m:r>
                            <a:rPr lang="en-US" b="0" i="1" smtClean="0">
                              <a:latin typeface="Cambria Math" panose="02040503050406030204" pitchFamily="18" charset="0"/>
                            </a:rPr>
                            <m:t>0</m:t>
                          </m:r>
                        </m:e>
                        <m:sup>
                          <m:r>
                            <a:rPr lang="en-US" b="0" i="1" smtClean="0">
                              <a:latin typeface="Cambria Math" panose="02040503050406030204" pitchFamily="18" charset="0"/>
                            </a:rPr>
                            <m:t>𝑜</m:t>
                          </m:r>
                        </m:sup>
                      </m:sSup>
                      <m:r>
                        <a:rPr lang="en-US" b="0" i="1" smtClean="0">
                          <a:latin typeface="Cambria Math" panose="02040503050406030204" pitchFamily="18" charset="0"/>
                        </a:rPr>
                        <m:t>)</m:t>
                      </m:r>
                    </m:oMath>
                  </m:oMathPara>
                </a14:m>
                <a:endParaRPr lang="en-US" dirty="0"/>
              </a:p>
            </p:txBody>
          </p:sp>
        </mc:Choice>
        <mc:Fallback>
          <p:sp>
            <p:nvSpPr>
              <p:cNvPr id="8" name="TextBox 7">
                <a:extLst>
                  <a:ext uri="{FF2B5EF4-FFF2-40B4-BE49-F238E27FC236}">
                    <a16:creationId xmlns:a16="http://schemas.microsoft.com/office/drawing/2014/main" id="{E091864B-460B-4F31-8713-DF045E01A5C4}"/>
                  </a:ext>
                </a:extLst>
              </p:cNvPr>
              <p:cNvSpPr txBox="1">
                <a:spLocks noRot="1" noChangeAspect="1" noMove="1" noResize="1" noEditPoints="1" noAdjustHandles="1" noChangeArrowheads="1" noChangeShapeType="1" noTextEdit="1"/>
              </p:cNvSpPr>
              <p:nvPr/>
            </p:nvSpPr>
            <p:spPr>
              <a:xfrm>
                <a:off x="5845057" y="5776082"/>
                <a:ext cx="1796800" cy="391582"/>
              </a:xfrm>
              <a:prstGeom prst="rect">
                <a:avLst/>
              </a:prstGeom>
              <a:blipFill>
                <a:blip r:embed="rId6"/>
                <a:stretch>
                  <a:fillRect b="-93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0B09107-8E16-4A64-9F64-0DC4F79248DA}"/>
                  </a:ext>
                </a:extLst>
              </p:cNvPr>
              <p:cNvSpPr txBox="1"/>
              <p:nvPr/>
            </p:nvSpPr>
            <p:spPr>
              <a:xfrm>
                <a:off x="9285954" y="5776082"/>
                <a:ext cx="2042445" cy="39158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𝐵</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𝑓</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18</m:t>
                          </m:r>
                          <m:r>
                            <a:rPr lang="en-US" b="0" i="1" smtClean="0">
                              <a:latin typeface="Cambria Math" panose="02040503050406030204" pitchFamily="18" charset="0"/>
                            </a:rPr>
                            <m:t>0</m:t>
                          </m:r>
                        </m:e>
                        <m:sup>
                          <m:r>
                            <a:rPr lang="en-US" b="0" i="1" smtClean="0">
                              <a:latin typeface="Cambria Math" panose="02040503050406030204" pitchFamily="18" charset="0"/>
                            </a:rPr>
                            <m:t>𝑜</m:t>
                          </m:r>
                        </m:sup>
                      </m:sSup>
                      <m:r>
                        <a:rPr lang="en-US" b="0" i="1" smtClean="0">
                          <a:latin typeface="Cambria Math" panose="02040503050406030204" pitchFamily="18" charset="0"/>
                        </a:rPr>
                        <m:t>)</m:t>
                      </m:r>
                    </m:oMath>
                  </m:oMathPara>
                </a14:m>
                <a:endParaRPr lang="en-US" dirty="0"/>
              </a:p>
            </p:txBody>
          </p:sp>
        </mc:Choice>
        <mc:Fallback>
          <p:sp>
            <p:nvSpPr>
              <p:cNvPr id="9" name="TextBox 8">
                <a:extLst>
                  <a:ext uri="{FF2B5EF4-FFF2-40B4-BE49-F238E27FC236}">
                    <a16:creationId xmlns:a16="http://schemas.microsoft.com/office/drawing/2014/main" id="{B0B09107-8E16-4A64-9F64-0DC4F79248DA}"/>
                  </a:ext>
                </a:extLst>
              </p:cNvPr>
              <p:cNvSpPr txBox="1">
                <a:spLocks noRot="1" noChangeAspect="1" noMove="1" noResize="1" noEditPoints="1" noAdjustHandles="1" noChangeArrowheads="1" noChangeShapeType="1" noTextEdit="1"/>
              </p:cNvSpPr>
              <p:nvPr/>
            </p:nvSpPr>
            <p:spPr>
              <a:xfrm>
                <a:off x="9285954" y="5776082"/>
                <a:ext cx="2042445" cy="391582"/>
              </a:xfrm>
              <a:prstGeom prst="rect">
                <a:avLst/>
              </a:prstGeom>
              <a:blipFill>
                <a:blip r:embed="rId7"/>
                <a:stretch>
                  <a:fillRect b="-93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462B195-6246-4CD4-9D45-2C5ADE0CD7FF}"/>
                  </a:ext>
                </a:extLst>
              </p:cNvPr>
              <p:cNvSpPr txBox="1"/>
              <p:nvPr/>
            </p:nvSpPr>
            <p:spPr>
              <a:xfrm>
                <a:off x="-244008" y="899575"/>
                <a:ext cx="2013841" cy="40421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𝐵</m:t>
                              </m:r>
                            </m:sub>
                          </m:sSub>
                        </m:sub>
                      </m:sSub>
                      <m:r>
                        <a:rPr lang="en-US" b="0" i="0" smtClean="0">
                          <a:latin typeface="Cambria Math" panose="02040503050406030204" pitchFamily="18" charset="0"/>
                        </a:rPr>
                        <m:t>=</m:t>
                      </m:r>
                      <m:r>
                        <a:rPr lang="en-US" b="0" i="1" smtClean="0">
                          <a:latin typeface="Cambria Math" panose="02040503050406030204" pitchFamily="18" charset="0"/>
                        </a:rPr>
                        <m:t>0</m:t>
                      </m:r>
                    </m:oMath>
                  </m:oMathPara>
                </a14:m>
                <a:endParaRPr lang="en-US" dirty="0"/>
              </a:p>
            </p:txBody>
          </p:sp>
        </mc:Choice>
        <mc:Fallback>
          <p:sp>
            <p:nvSpPr>
              <p:cNvPr id="13" name="TextBox 12">
                <a:extLst>
                  <a:ext uri="{FF2B5EF4-FFF2-40B4-BE49-F238E27FC236}">
                    <a16:creationId xmlns:a16="http://schemas.microsoft.com/office/drawing/2014/main" id="{7462B195-6246-4CD4-9D45-2C5ADE0CD7FF}"/>
                  </a:ext>
                </a:extLst>
              </p:cNvPr>
              <p:cNvSpPr txBox="1">
                <a:spLocks noRot="1" noChangeAspect="1" noMove="1" noResize="1" noEditPoints="1" noAdjustHandles="1" noChangeArrowheads="1" noChangeShapeType="1" noTextEdit="1"/>
              </p:cNvSpPr>
              <p:nvPr/>
            </p:nvSpPr>
            <p:spPr>
              <a:xfrm>
                <a:off x="-244008" y="899575"/>
                <a:ext cx="2013841" cy="404213"/>
              </a:xfrm>
              <a:prstGeom prst="rect">
                <a:avLst/>
              </a:prstGeom>
              <a:blipFill>
                <a:blip r:embed="rId8"/>
                <a:stretch>
                  <a:fillRect b="-60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477CCEC6-C4E5-460C-9A3C-DF8D03829B99}"/>
                  </a:ext>
                </a:extLst>
              </p:cNvPr>
              <p:cNvSpPr txBox="1"/>
              <p:nvPr/>
            </p:nvSpPr>
            <p:spPr>
              <a:xfrm>
                <a:off x="-181436" y="1303788"/>
                <a:ext cx="3877139" cy="39485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𝐶</m:t>
                              </m:r>
                            </m:sub>
                          </m:sSub>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0" smtClean="0">
                              <a:latin typeface="Cambria Math" panose="02040503050406030204" pitchFamily="18" charset="0"/>
                            </a:rPr>
                            <m:t>−0.8660</m:t>
                          </m:r>
                          <m:r>
                            <a:rPr lang="en-US" b="0" i="0" smtClean="0">
                              <a:latin typeface="Cambria Math" panose="02040503050406030204" pitchFamily="18" charset="0"/>
                            </a:rPr>
                            <m:t> </m:t>
                          </m:r>
                          <m:r>
                            <m:rPr>
                              <m:sty m:val="p"/>
                            </m:rPr>
                            <a:rPr lang="en-US" b="0" i="0" smtClean="0">
                              <a:latin typeface="Cambria Math" panose="02040503050406030204" pitchFamily="18" charset="0"/>
                            </a:rPr>
                            <m:t>m</m:t>
                          </m:r>
                        </m:e>
                        <m:sub>
                          <m:r>
                            <m:rPr>
                              <m:sty m:val="p"/>
                            </m:rPr>
                            <a:rPr lang="en-US" b="0" i="0" smtClean="0">
                              <a:latin typeface="Cambria Math" panose="02040503050406030204" pitchFamily="18" charset="0"/>
                            </a:rPr>
                            <m:t>a</m:t>
                          </m:r>
                        </m:sub>
                      </m:sSub>
                      <m:r>
                        <a:rPr lang="en-US" b="0" i="1" smtClean="0">
                          <a:latin typeface="Cambria Math" panose="02040503050406030204" pitchFamily="18" charset="0"/>
                        </a:rPr>
                        <m:t>=0.5196</m:t>
                      </m:r>
                    </m:oMath>
                  </m:oMathPara>
                </a14:m>
                <a:endParaRPr lang="en-US" dirty="0"/>
              </a:p>
            </p:txBody>
          </p:sp>
        </mc:Choice>
        <mc:Fallback>
          <p:sp>
            <p:nvSpPr>
              <p:cNvPr id="14" name="TextBox 13">
                <a:extLst>
                  <a:ext uri="{FF2B5EF4-FFF2-40B4-BE49-F238E27FC236}">
                    <a16:creationId xmlns:a16="http://schemas.microsoft.com/office/drawing/2014/main" id="{477CCEC6-C4E5-460C-9A3C-DF8D03829B99}"/>
                  </a:ext>
                </a:extLst>
              </p:cNvPr>
              <p:cNvSpPr txBox="1">
                <a:spLocks noRot="1" noChangeAspect="1" noMove="1" noResize="1" noEditPoints="1" noAdjustHandles="1" noChangeArrowheads="1" noChangeShapeType="1" noTextEdit="1"/>
              </p:cNvSpPr>
              <p:nvPr/>
            </p:nvSpPr>
            <p:spPr>
              <a:xfrm>
                <a:off x="-181436" y="1303788"/>
                <a:ext cx="3877139" cy="394852"/>
              </a:xfrm>
              <a:prstGeom prst="rect">
                <a:avLst/>
              </a:prstGeom>
              <a:blipFill>
                <a:blip r:embed="rId9"/>
                <a:stretch>
                  <a:fillRect b="-76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336344E2-A0D3-410E-9322-2A7C6163A6D6}"/>
                  </a:ext>
                </a:extLst>
              </p:cNvPr>
              <p:cNvSpPr txBox="1"/>
              <p:nvPr/>
            </p:nvSpPr>
            <p:spPr>
              <a:xfrm>
                <a:off x="234063" y="489567"/>
                <a:ext cx="3372740" cy="393121"/>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𝐴</m:t>
                            </m:r>
                          </m:sub>
                        </m:sSub>
                      </m:sub>
                    </m:sSub>
                    <m:r>
                      <a:rPr lang="en-US" b="0" i="0" smtClean="0">
                        <a:latin typeface="Cambria Math" panose="02040503050406030204" pitchFamily="18" charset="0"/>
                      </a:rPr>
                      <m:t>=</m:t>
                    </m:r>
                    <m:sSub>
                      <m:sSubPr>
                        <m:ctrlPr>
                          <a:rPr lang="en-US" b="0" i="0" smtClean="0">
                            <a:latin typeface="Cambria Math" panose="02040503050406030204" pitchFamily="18" charset="0"/>
                          </a:rPr>
                        </m:ctrlPr>
                      </m:sSubPr>
                      <m:e>
                        <m:r>
                          <a:rPr lang="en-US" b="0" i="0" smtClean="0">
                            <a:latin typeface="Cambria Math" panose="02040503050406030204" pitchFamily="18" charset="0"/>
                          </a:rPr>
                          <m:t>0.8660 </m:t>
                        </m:r>
                        <m:r>
                          <m:rPr>
                            <m:sty m:val="p"/>
                          </m:rPr>
                          <a:rPr lang="en-US" b="0" i="0" smtClean="0">
                            <a:latin typeface="Cambria Math" panose="02040503050406030204" pitchFamily="18" charset="0"/>
                          </a:rPr>
                          <m:t>m</m:t>
                        </m:r>
                      </m:e>
                      <m:sub>
                        <m:r>
                          <m:rPr>
                            <m:sty m:val="p"/>
                          </m:rPr>
                          <a:rPr lang="en-US" b="0" i="0" smtClean="0">
                            <a:latin typeface="Cambria Math" panose="02040503050406030204" pitchFamily="18" charset="0"/>
                          </a:rPr>
                          <m:t>a</m:t>
                        </m:r>
                      </m:sub>
                    </m:sSub>
                  </m:oMath>
                </a14:m>
                <a:r>
                  <a:rPr lang="en-US" dirty="0"/>
                  <a:t> = 0.5196</a:t>
                </a:r>
              </a:p>
            </p:txBody>
          </p:sp>
        </mc:Choice>
        <mc:Fallback>
          <p:sp>
            <p:nvSpPr>
              <p:cNvPr id="15" name="TextBox 14">
                <a:extLst>
                  <a:ext uri="{FF2B5EF4-FFF2-40B4-BE49-F238E27FC236}">
                    <a16:creationId xmlns:a16="http://schemas.microsoft.com/office/drawing/2014/main" id="{336344E2-A0D3-410E-9322-2A7C6163A6D6}"/>
                  </a:ext>
                </a:extLst>
              </p:cNvPr>
              <p:cNvSpPr txBox="1">
                <a:spLocks noRot="1" noChangeAspect="1" noMove="1" noResize="1" noEditPoints="1" noAdjustHandles="1" noChangeArrowheads="1" noChangeShapeType="1" noTextEdit="1"/>
              </p:cNvSpPr>
              <p:nvPr/>
            </p:nvSpPr>
            <p:spPr>
              <a:xfrm>
                <a:off x="234063" y="489567"/>
                <a:ext cx="3372740" cy="393121"/>
              </a:xfrm>
              <a:prstGeom prst="rect">
                <a:avLst/>
              </a:prstGeom>
              <a:blipFill>
                <a:blip r:embed="rId10"/>
                <a:stretch>
                  <a:fillRect t="-6154" b="-184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2C7E5BCF-72FC-40AF-8A27-3A073D7268F7}"/>
                  </a:ext>
                </a:extLst>
              </p:cNvPr>
              <p:cNvSpPr txBox="1"/>
              <p:nvPr/>
            </p:nvSpPr>
            <p:spPr>
              <a:xfrm>
                <a:off x="0" y="4401766"/>
                <a:ext cx="2733208" cy="39312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𝐵</m:t>
                              </m:r>
                            </m:sub>
                          </m:sSub>
                        </m:sub>
                      </m:sSub>
                      <m:r>
                        <a:rPr lang="en-US" b="0" i="0" smtClean="0">
                          <a:latin typeface="Cambria Math" panose="02040503050406030204" pitchFamily="18" charset="0"/>
                        </a:rPr>
                        <m:t>=</m:t>
                      </m:r>
                      <m:r>
                        <a:rPr lang="en-US" b="0" i="1" smtClean="0">
                          <a:latin typeface="Cambria Math" panose="02040503050406030204" pitchFamily="18" charset="0"/>
                        </a:rPr>
                        <m:t>1 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𝑎</m:t>
                          </m:r>
                        </m:sub>
                      </m:sSub>
                      <m:r>
                        <a:rPr lang="en-US" b="0" i="1" smtClean="0">
                          <a:latin typeface="Cambria Math" panose="02040503050406030204" pitchFamily="18" charset="0"/>
                        </a:rPr>
                        <m:t>=0.6</m:t>
                      </m:r>
                    </m:oMath>
                  </m:oMathPara>
                </a14:m>
                <a:endParaRPr lang="en-US" dirty="0"/>
              </a:p>
            </p:txBody>
          </p:sp>
        </mc:Choice>
        <mc:Fallback>
          <p:sp>
            <p:nvSpPr>
              <p:cNvPr id="16" name="TextBox 15">
                <a:extLst>
                  <a:ext uri="{FF2B5EF4-FFF2-40B4-BE49-F238E27FC236}">
                    <a16:creationId xmlns:a16="http://schemas.microsoft.com/office/drawing/2014/main" id="{2C7E5BCF-72FC-40AF-8A27-3A073D7268F7}"/>
                  </a:ext>
                </a:extLst>
              </p:cNvPr>
              <p:cNvSpPr txBox="1">
                <a:spLocks noRot="1" noChangeAspect="1" noMove="1" noResize="1" noEditPoints="1" noAdjustHandles="1" noChangeArrowheads="1" noChangeShapeType="1" noTextEdit="1"/>
              </p:cNvSpPr>
              <p:nvPr/>
            </p:nvSpPr>
            <p:spPr>
              <a:xfrm>
                <a:off x="0" y="4401766"/>
                <a:ext cx="2733208" cy="393121"/>
              </a:xfrm>
              <a:prstGeom prst="rect">
                <a:avLst/>
              </a:prstGeom>
              <a:blipFill>
                <a:blip r:embed="rId11"/>
                <a:stretch>
                  <a:fillRect b="-92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A80A5240-C9E6-455D-9044-2D18E36AE1D9}"/>
                  </a:ext>
                </a:extLst>
              </p:cNvPr>
              <p:cNvSpPr txBox="1"/>
              <p:nvPr/>
            </p:nvSpPr>
            <p:spPr>
              <a:xfrm>
                <a:off x="-92536" y="4808988"/>
                <a:ext cx="3877139" cy="39485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𝐶</m:t>
                              </m:r>
                            </m:sub>
                          </m:sSub>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0" smtClean="0">
                              <a:latin typeface="Cambria Math" panose="02040503050406030204" pitchFamily="18" charset="0"/>
                            </a:rPr>
                            <m:t>−0.8660</m:t>
                          </m:r>
                          <m:r>
                            <a:rPr lang="en-US" b="0" i="0" smtClean="0">
                              <a:latin typeface="Cambria Math" panose="02040503050406030204" pitchFamily="18" charset="0"/>
                            </a:rPr>
                            <m:t> </m:t>
                          </m:r>
                          <m:r>
                            <m:rPr>
                              <m:sty m:val="p"/>
                            </m:rPr>
                            <a:rPr lang="en-US" b="0" i="0" smtClean="0">
                              <a:latin typeface="Cambria Math" panose="02040503050406030204" pitchFamily="18" charset="0"/>
                            </a:rPr>
                            <m:t>m</m:t>
                          </m:r>
                        </m:e>
                        <m:sub>
                          <m:r>
                            <m:rPr>
                              <m:sty m:val="p"/>
                            </m:rPr>
                            <a:rPr lang="en-US" b="0" i="0" smtClean="0">
                              <a:latin typeface="Cambria Math" panose="02040503050406030204" pitchFamily="18" charset="0"/>
                            </a:rPr>
                            <m:t>a</m:t>
                          </m:r>
                        </m:sub>
                      </m:sSub>
                      <m:r>
                        <a:rPr lang="en-US" b="0" i="1" smtClean="0">
                          <a:latin typeface="Cambria Math" panose="02040503050406030204" pitchFamily="18" charset="0"/>
                        </a:rPr>
                        <m:t>=0.5196</m:t>
                      </m:r>
                    </m:oMath>
                  </m:oMathPara>
                </a14:m>
                <a:endParaRPr lang="en-US" dirty="0"/>
              </a:p>
            </p:txBody>
          </p:sp>
        </mc:Choice>
        <mc:Fallback>
          <p:sp>
            <p:nvSpPr>
              <p:cNvPr id="17" name="TextBox 16">
                <a:extLst>
                  <a:ext uri="{FF2B5EF4-FFF2-40B4-BE49-F238E27FC236}">
                    <a16:creationId xmlns:a16="http://schemas.microsoft.com/office/drawing/2014/main" id="{A80A5240-C9E6-455D-9044-2D18E36AE1D9}"/>
                  </a:ext>
                </a:extLst>
              </p:cNvPr>
              <p:cNvSpPr txBox="1">
                <a:spLocks noRot="1" noChangeAspect="1" noMove="1" noResize="1" noEditPoints="1" noAdjustHandles="1" noChangeArrowheads="1" noChangeShapeType="1" noTextEdit="1"/>
              </p:cNvSpPr>
              <p:nvPr/>
            </p:nvSpPr>
            <p:spPr>
              <a:xfrm>
                <a:off x="-92536" y="4808988"/>
                <a:ext cx="3877139" cy="394852"/>
              </a:xfrm>
              <a:prstGeom prst="rect">
                <a:avLst/>
              </a:prstGeom>
              <a:blipFill>
                <a:blip r:embed="rId12"/>
                <a:stretch>
                  <a:fillRect b="-76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131488EA-72F8-4BA3-8DDE-68C6C1DBE8E3}"/>
                  </a:ext>
                </a:extLst>
              </p:cNvPr>
              <p:cNvSpPr txBox="1"/>
              <p:nvPr/>
            </p:nvSpPr>
            <p:spPr>
              <a:xfrm>
                <a:off x="322963" y="3994767"/>
                <a:ext cx="3372740" cy="393121"/>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𝐴</m:t>
                            </m:r>
                          </m:sub>
                        </m:sSub>
                      </m:sub>
                    </m:sSub>
                    <m:r>
                      <a:rPr lang="en-US" b="0" i="0" smtClean="0">
                        <a:latin typeface="Cambria Math" panose="02040503050406030204" pitchFamily="18" charset="0"/>
                      </a:rPr>
                      <m:t>=0 </m:t>
                    </m:r>
                    <m:sSub>
                      <m:sSubPr>
                        <m:ctrlPr>
                          <a:rPr lang="en-US" b="0" i="0" smtClean="0">
                            <a:latin typeface="Cambria Math" panose="02040503050406030204" pitchFamily="18" charset="0"/>
                          </a:rPr>
                        </m:ctrlPr>
                      </m:sSubPr>
                      <m:e>
                        <m:r>
                          <m:rPr>
                            <m:sty m:val="p"/>
                          </m:rPr>
                          <a:rPr lang="en-US" b="0" i="0" smtClean="0">
                            <a:latin typeface="Cambria Math" panose="02040503050406030204" pitchFamily="18" charset="0"/>
                          </a:rPr>
                          <m:t>m</m:t>
                        </m:r>
                      </m:e>
                      <m:sub>
                        <m:r>
                          <m:rPr>
                            <m:sty m:val="p"/>
                          </m:rPr>
                          <a:rPr lang="en-US" b="0" i="0" smtClean="0">
                            <a:latin typeface="Cambria Math" panose="02040503050406030204" pitchFamily="18" charset="0"/>
                          </a:rPr>
                          <m:t>a</m:t>
                        </m:r>
                      </m:sub>
                    </m:sSub>
                  </m:oMath>
                </a14:m>
                <a:r>
                  <a:rPr lang="en-US" dirty="0"/>
                  <a:t> = 0</a:t>
                </a:r>
              </a:p>
            </p:txBody>
          </p:sp>
        </mc:Choice>
        <mc:Fallback>
          <p:sp>
            <p:nvSpPr>
              <p:cNvPr id="18" name="TextBox 17">
                <a:extLst>
                  <a:ext uri="{FF2B5EF4-FFF2-40B4-BE49-F238E27FC236}">
                    <a16:creationId xmlns:a16="http://schemas.microsoft.com/office/drawing/2014/main" id="{131488EA-72F8-4BA3-8DDE-68C6C1DBE8E3}"/>
                  </a:ext>
                </a:extLst>
              </p:cNvPr>
              <p:cNvSpPr txBox="1">
                <a:spLocks noRot="1" noChangeAspect="1" noMove="1" noResize="1" noEditPoints="1" noAdjustHandles="1" noChangeArrowheads="1" noChangeShapeType="1" noTextEdit="1"/>
              </p:cNvSpPr>
              <p:nvPr/>
            </p:nvSpPr>
            <p:spPr>
              <a:xfrm>
                <a:off x="322963" y="3994767"/>
                <a:ext cx="3372740" cy="393121"/>
              </a:xfrm>
              <a:prstGeom prst="rect">
                <a:avLst/>
              </a:prstGeom>
              <a:blipFill>
                <a:blip r:embed="rId13"/>
                <a:stretch>
                  <a:fillRect t="-6154" b="-18462"/>
                </a:stretch>
              </a:blipFill>
            </p:spPr>
            <p:txBody>
              <a:bodyPr/>
              <a:lstStyle/>
              <a:p>
                <a:r>
                  <a:rPr lang="en-US">
                    <a:noFill/>
                  </a:rPr>
                  <a:t> </a:t>
                </a:r>
              </a:p>
            </p:txBody>
          </p:sp>
        </mc:Fallback>
      </mc:AlternateContent>
    </p:spTree>
    <p:extLst>
      <p:ext uri="{BB962C8B-B14F-4D97-AF65-F5344CB8AC3E}">
        <p14:creationId xmlns:p14="http://schemas.microsoft.com/office/powerpoint/2010/main" val="327442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191EEB-16AA-49DD-B4D4-7104A53C19F1}"/>
              </a:ext>
            </a:extLst>
          </p:cNvPr>
          <p:cNvPicPr>
            <a:picLocks noChangeAspect="1"/>
          </p:cNvPicPr>
          <p:nvPr/>
        </p:nvPicPr>
        <p:blipFill>
          <a:blip r:embed="rId2"/>
          <a:stretch>
            <a:fillRect/>
          </a:stretch>
        </p:blipFill>
        <p:spPr>
          <a:xfrm>
            <a:off x="8750299" y="387350"/>
            <a:ext cx="3191933" cy="2393950"/>
          </a:xfrm>
          <a:prstGeom prst="rect">
            <a:avLst/>
          </a:prstGeom>
        </p:spPr>
      </p:pic>
      <p:pic>
        <p:nvPicPr>
          <p:cNvPr id="6" name="Picture 5">
            <a:extLst>
              <a:ext uri="{FF2B5EF4-FFF2-40B4-BE49-F238E27FC236}">
                <a16:creationId xmlns:a16="http://schemas.microsoft.com/office/drawing/2014/main" id="{FA9DFFAC-9E7F-4835-80F4-2FFA609051BF}"/>
              </a:ext>
            </a:extLst>
          </p:cNvPr>
          <p:cNvPicPr>
            <a:picLocks noChangeAspect="1"/>
          </p:cNvPicPr>
          <p:nvPr/>
        </p:nvPicPr>
        <p:blipFill>
          <a:blip r:embed="rId3"/>
          <a:stretch>
            <a:fillRect/>
          </a:stretch>
        </p:blipFill>
        <p:spPr>
          <a:xfrm>
            <a:off x="5558366" y="387350"/>
            <a:ext cx="3191933" cy="2393950"/>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90D81C5-6F86-4264-8EF9-3EFF13479447}"/>
                  </a:ext>
                </a:extLst>
              </p:cNvPr>
              <p:cNvSpPr txBox="1"/>
              <p:nvPr/>
            </p:nvSpPr>
            <p:spPr>
              <a:xfrm>
                <a:off x="6438494" y="5282162"/>
                <a:ext cx="17968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𝐴</m:t>
                          </m:r>
                        </m:sub>
                      </m:sSub>
                    </m:oMath>
                  </m:oMathPara>
                </a14:m>
                <a:endParaRPr lang="en-US" dirty="0"/>
              </a:p>
            </p:txBody>
          </p:sp>
        </mc:Choice>
        <mc:Fallback>
          <p:sp>
            <p:nvSpPr>
              <p:cNvPr id="9" name="TextBox 8">
                <a:extLst>
                  <a:ext uri="{FF2B5EF4-FFF2-40B4-BE49-F238E27FC236}">
                    <a16:creationId xmlns:a16="http://schemas.microsoft.com/office/drawing/2014/main" id="{290D81C5-6F86-4264-8EF9-3EFF13479447}"/>
                  </a:ext>
                </a:extLst>
              </p:cNvPr>
              <p:cNvSpPr txBox="1">
                <a:spLocks noRot="1" noChangeAspect="1" noMove="1" noResize="1" noEditPoints="1" noAdjustHandles="1" noChangeArrowheads="1" noChangeShapeType="1" noTextEdit="1"/>
              </p:cNvSpPr>
              <p:nvPr/>
            </p:nvSpPr>
            <p:spPr>
              <a:xfrm>
                <a:off x="6438494" y="5282162"/>
                <a:ext cx="1796800" cy="369332"/>
              </a:xfrm>
              <a:prstGeom prst="rect">
                <a:avLst/>
              </a:prstGeom>
              <a:blipFill>
                <a:blip r:embed="rId4"/>
                <a:stretch>
                  <a:fillRect b="-98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7D58DA07-325A-4C8C-BED6-9813C6D9E609}"/>
                  </a:ext>
                </a:extLst>
              </p:cNvPr>
              <p:cNvSpPr txBox="1"/>
              <p:nvPr/>
            </p:nvSpPr>
            <p:spPr>
              <a:xfrm>
                <a:off x="9506703" y="5282162"/>
                <a:ext cx="167912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𝐵</m:t>
                          </m:r>
                        </m:sub>
                      </m:sSub>
                    </m:oMath>
                  </m:oMathPara>
                </a14:m>
                <a:endParaRPr lang="en-US" dirty="0"/>
              </a:p>
            </p:txBody>
          </p:sp>
        </mc:Choice>
        <mc:Fallback>
          <p:sp>
            <p:nvSpPr>
              <p:cNvPr id="10" name="TextBox 9">
                <a:extLst>
                  <a:ext uri="{FF2B5EF4-FFF2-40B4-BE49-F238E27FC236}">
                    <a16:creationId xmlns:a16="http://schemas.microsoft.com/office/drawing/2014/main" id="{7D58DA07-325A-4C8C-BED6-9813C6D9E609}"/>
                  </a:ext>
                </a:extLst>
              </p:cNvPr>
              <p:cNvSpPr txBox="1">
                <a:spLocks noRot="1" noChangeAspect="1" noMove="1" noResize="1" noEditPoints="1" noAdjustHandles="1" noChangeArrowheads="1" noChangeShapeType="1" noTextEdit="1"/>
              </p:cNvSpPr>
              <p:nvPr/>
            </p:nvSpPr>
            <p:spPr>
              <a:xfrm>
                <a:off x="9506703" y="5282162"/>
                <a:ext cx="1679122" cy="369332"/>
              </a:xfrm>
              <a:prstGeom prst="rect">
                <a:avLst/>
              </a:prstGeom>
              <a:blipFill>
                <a:blip r:embed="rId5"/>
                <a:stretch>
                  <a:fillRect b="-9836"/>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A1768385-34C7-4415-9187-753376CCAAEF}"/>
              </a:ext>
            </a:extLst>
          </p:cNvPr>
          <p:cNvPicPr>
            <a:picLocks noChangeAspect="1"/>
          </p:cNvPicPr>
          <p:nvPr/>
        </p:nvPicPr>
        <p:blipFill>
          <a:blip r:embed="rId6"/>
          <a:stretch>
            <a:fillRect/>
          </a:stretch>
        </p:blipFill>
        <p:spPr>
          <a:xfrm>
            <a:off x="5576758" y="2623596"/>
            <a:ext cx="3191933" cy="2393950"/>
          </a:xfrm>
          <a:prstGeom prst="rect">
            <a:avLst/>
          </a:prstGeom>
        </p:spPr>
      </p:pic>
      <p:pic>
        <p:nvPicPr>
          <p:cNvPr id="12" name="Picture 11">
            <a:extLst>
              <a:ext uri="{FF2B5EF4-FFF2-40B4-BE49-F238E27FC236}">
                <a16:creationId xmlns:a16="http://schemas.microsoft.com/office/drawing/2014/main" id="{D709C3D1-89F9-490D-AD8F-D9327A227D6C}"/>
              </a:ext>
            </a:extLst>
          </p:cNvPr>
          <p:cNvPicPr>
            <a:picLocks noChangeAspect="1"/>
          </p:cNvPicPr>
          <p:nvPr/>
        </p:nvPicPr>
        <p:blipFill>
          <a:blip r:embed="rId7"/>
          <a:stretch>
            <a:fillRect/>
          </a:stretch>
        </p:blipFill>
        <p:spPr>
          <a:xfrm>
            <a:off x="8750300" y="2623596"/>
            <a:ext cx="3191932" cy="2393949"/>
          </a:xfrm>
          <a:prstGeom prst="rect">
            <a:avLst/>
          </a:prstGeom>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0D0E00D1-A76A-4325-8B7C-AEDF80DE81E6}"/>
                  </a:ext>
                </a:extLst>
              </p:cNvPr>
              <p:cNvSpPr txBox="1"/>
              <p:nvPr/>
            </p:nvSpPr>
            <p:spPr>
              <a:xfrm>
                <a:off x="390992" y="797358"/>
                <a:ext cx="2013841" cy="40421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𝐵</m:t>
                              </m:r>
                            </m:sub>
                          </m:sSub>
                        </m:sub>
                      </m:sSub>
                      <m:r>
                        <a:rPr lang="en-US" b="0" i="0" smtClean="0">
                          <a:latin typeface="Cambria Math" panose="02040503050406030204" pitchFamily="18" charset="0"/>
                        </a:rPr>
                        <m:t>=</m:t>
                      </m:r>
                      <m:r>
                        <a:rPr lang="en-US" b="0" i="1" smtClean="0">
                          <a:latin typeface="Cambria Math" panose="02040503050406030204" pitchFamily="18" charset="0"/>
                        </a:rPr>
                        <m:t>0</m:t>
                      </m:r>
                    </m:oMath>
                  </m:oMathPara>
                </a14:m>
                <a:endParaRPr lang="en-US" dirty="0"/>
              </a:p>
            </p:txBody>
          </p:sp>
        </mc:Choice>
        <mc:Fallback>
          <p:sp>
            <p:nvSpPr>
              <p:cNvPr id="13" name="TextBox 12">
                <a:extLst>
                  <a:ext uri="{FF2B5EF4-FFF2-40B4-BE49-F238E27FC236}">
                    <a16:creationId xmlns:a16="http://schemas.microsoft.com/office/drawing/2014/main" id="{0D0E00D1-A76A-4325-8B7C-AEDF80DE81E6}"/>
                  </a:ext>
                </a:extLst>
              </p:cNvPr>
              <p:cNvSpPr txBox="1">
                <a:spLocks noRot="1" noChangeAspect="1" noMove="1" noResize="1" noEditPoints="1" noAdjustHandles="1" noChangeArrowheads="1" noChangeShapeType="1" noTextEdit="1"/>
              </p:cNvSpPr>
              <p:nvPr/>
            </p:nvSpPr>
            <p:spPr>
              <a:xfrm>
                <a:off x="390992" y="797358"/>
                <a:ext cx="2013841" cy="404213"/>
              </a:xfrm>
              <a:prstGeom prst="rect">
                <a:avLst/>
              </a:prstGeom>
              <a:blipFill>
                <a:blip r:embed="rId8"/>
                <a:stretch>
                  <a:fillRect b="-60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A93D783A-62C2-4001-8AC0-B54610AF7710}"/>
                  </a:ext>
                </a:extLst>
              </p:cNvPr>
              <p:cNvSpPr txBox="1"/>
              <p:nvPr/>
            </p:nvSpPr>
            <p:spPr>
              <a:xfrm>
                <a:off x="453564" y="1201571"/>
                <a:ext cx="3877139" cy="39485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𝐶</m:t>
                              </m:r>
                            </m:sub>
                          </m:sSub>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0" smtClean="0">
                              <a:latin typeface="Cambria Math" panose="02040503050406030204" pitchFamily="18" charset="0"/>
                            </a:rPr>
                            <m:t>−0.8660</m:t>
                          </m:r>
                          <m:r>
                            <a:rPr lang="en-US" b="0" i="0" smtClean="0">
                              <a:latin typeface="Cambria Math" panose="02040503050406030204" pitchFamily="18" charset="0"/>
                            </a:rPr>
                            <m:t> </m:t>
                          </m:r>
                          <m:r>
                            <m:rPr>
                              <m:sty m:val="p"/>
                            </m:rPr>
                            <a:rPr lang="en-US" b="0" i="0" smtClean="0">
                              <a:latin typeface="Cambria Math" panose="02040503050406030204" pitchFamily="18" charset="0"/>
                            </a:rPr>
                            <m:t>m</m:t>
                          </m:r>
                        </m:e>
                        <m:sub>
                          <m:r>
                            <m:rPr>
                              <m:sty m:val="p"/>
                            </m:rPr>
                            <a:rPr lang="en-US" b="0" i="0" smtClean="0">
                              <a:latin typeface="Cambria Math" panose="02040503050406030204" pitchFamily="18" charset="0"/>
                            </a:rPr>
                            <m:t>a</m:t>
                          </m:r>
                        </m:sub>
                      </m:sSub>
                      <m:r>
                        <a:rPr lang="en-US" b="0" i="1" smtClean="0">
                          <a:latin typeface="Cambria Math" panose="02040503050406030204" pitchFamily="18" charset="0"/>
                        </a:rPr>
                        <m:t>=0.5196</m:t>
                      </m:r>
                    </m:oMath>
                  </m:oMathPara>
                </a14:m>
                <a:endParaRPr lang="en-US" dirty="0"/>
              </a:p>
            </p:txBody>
          </p:sp>
        </mc:Choice>
        <mc:Fallback>
          <p:sp>
            <p:nvSpPr>
              <p:cNvPr id="14" name="TextBox 13">
                <a:extLst>
                  <a:ext uri="{FF2B5EF4-FFF2-40B4-BE49-F238E27FC236}">
                    <a16:creationId xmlns:a16="http://schemas.microsoft.com/office/drawing/2014/main" id="{A93D783A-62C2-4001-8AC0-B54610AF7710}"/>
                  </a:ext>
                </a:extLst>
              </p:cNvPr>
              <p:cNvSpPr txBox="1">
                <a:spLocks noRot="1" noChangeAspect="1" noMove="1" noResize="1" noEditPoints="1" noAdjustHandles="1" noChangeArrowheads="1" noChangeShapeType="1" noTextEdit="1"/>
              </p:cNvSpPr>
              <p:nvPr/>
            </p:nvSpPr>
            <p:spPr>
              <a:xfrm>
                <a:off x="453564" y="1201571"/>
                <a:ext cx="3877139" cy="394852"/>
              </a:xfrm>
              <a:prstGeom prst="rect">
                <a:avLst/>
              </a:prstGeom>
              <a:blipFill>
                <a:blip r:embed="rId9"/>
                <a:stretch>
                  <a:fillRect b="-92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E07CE6FB-0914-4C8B-A451-CCDC875B9174}"/>
                  </a:ext>
                </a:extLst>
              </p:cNvPr>
              <p:cNvSpPr txBox="1"/>
              <p:nvPr/>
            </p:nvSpPr>
            <p:spPr>
              <a:xfrm>
                <a:off x="869063" y="387350"/>
                <a:ext cx="3372740" cy="393121"/>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𝐴</m:t>
                            </m:r>
                          </m:sub>
                        </m:sSub>
                      </m:sub>
                    </m:sSub>
                    <m:r>
                      <a:rPr lang="en-US" b="0" i="0" smtClean="0">
                        <a:latin typeface="Cambria Math" panose="02040503050406030204" pitchFamily="18" charset="0"/>
                      </a:rPr>
                      <m:t>=</m:t>
                    </m:r>
                    <m:sSub>
                      <m:sSubPr>
                        <m:ctrlPr>
                          <a:rPr lang="en-US" b="0" i="0" smtClean="0">
                            <a:latin typeface="Cambria Math" panose="02040503050406030204" pitchFamily="18" charset="0"/>
                          </a:rPr>
                        </m:ctrlPr>
                      </m:sSubPr>
                      <m:e>
                        <m:r>
                          <a:rPr lang="en-US" b="0" i="0" smtClean="0">
                            <a:latin typeface="Cambria Math" panose="02040503050406030204" pitchFamily="18" charset="0"/>
                          </a:rPr>
                          <m:t>0.8660 </m:t>
                        </m:r>
                        <m:r>
                          <m:rPr>
                            <m:sty m:val="p"/>
                          </m:rPr>
                          <a:rPr lang="en-US" b="0" i="0" smtClean="0">
                            <a:latin typeface="Cambria Math" panose="02040503050406030204" pitchFamily="18" charset="0"/>
                          </a:rPr>
                          <m:t>m</m:t>
                        </m:r>
                      </m:e>
                      <m:sub>
                        <m:r>
                          <m:rPr>
                            <m:sty m:val="p"/>
                          </m:rPr>
                          <a:rPr lang="en-US" b="0" i="0" smtClean="0">
                            <a:latin typeface="Cambria Math" panose="02040503050406030204" pitchFamily="18" charset="0"/>
                          </a:rPr>
                          <m:t>a</m:t>
                        </m:r>
                      </m:sub>
                    </m:sSub>
                  </m:oMath>
                </a14:m>
                <a:r>
                  <a:rPr lang="en-US" dirty="0"/>
                  <a:t> = 0.5196</a:t>
                </a:r>
              </a:p>
            </p:txBody>
          </p:sp>
        </mc:Choice>
        <mc:Fallback>
          <p:sp>
            <p:nvSpPr>
              <p:cNvPr id="15" name="TextBox 14">
                <a:extLst>
                  <a:ext uri="{FF2B5EF4-FFF2-40B4-BE49-F238E27FC236}">
                    <a16:creationId xmlns:a16="http://schemas.microsoft.com/office/drawing/2014/main" id="{E07CE6FB-0914-4C8B-A451-CCDC875B9174}"/>
                  </a:ext>
                </a:extLst>
              </p:cNvPr>
              <p:cNvSpPr txBox="1">
                <a:spLocks noRot="1" noChangeAspect="1" noMove="1" noResize="1" noEditPoints="1" noAdjustHandles="1" noChangeArrowheads="1" noChangeShapeType="1" noTextEdit="1"/>
              </p:cNvSpPr>
              <p:nvPr/>
            </p:nvSpPr>
            <p:spPr>
              <a:xfrm>
                <a:off x="869063" y="387350"/>
                <a:ext cx="3372740" cy="393121"/>
              </a:xfrm>
              <a:prstGeom prst="rect">
                <a:avLst/>
              </a:prstGeom>
              <a:blipFill>
                <a:blip r:embed="rId10"/>
                <a:stretch>
                  <a:fillRect t="-7813" b="-203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1763C1ED-2FC7-4C1F-8114-68A60213B764}"/>
                  </a:ext>
                </a:extLst>
              </p:cNvPr>
              <p:cNvSpPr txBox="1"/>
              <p:nvPr/>
            </p:nvSpPr>
            <p:spPr>
              <a:xfrm>
                <a:off x="635000" y="4299549"/>
                <a:ext cx="2733208" cy="39312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𝐵</m:t>
                              </m:r>
                            </m:sub>
                          </m:sSub>
                        </m:sub>
                      </m:sSub>
                      <m:r>
                        <a:rPr lang="en-US" b="0" i="0" smtClean="0">
                          <a:latin typeface="Cambria Math" panose="02040503050406030204" pitchFamily="18" charset="0"/>
                        </a:rPr>
                        <m:t>=</m:t>
                      </m:r>
                      <m:r>
                        <a:rPr lang="en-US" b="0" i="1" smtClean="0">
                          <a:latin typeface="Cambria Math" panose="02040503050406030204" pitchFamily="18" charset="0"/>
                        </a:rPr>
                        <m:t>1 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𝑎</m:t>
                          </m:r>
                        </m:sub>
                      </m:sSub>
                      <m:r>
                        <a:rPr lang="en-US" b="0" i="1" smtClean="0">
                          <a:latin typeface="Cambria Math" panose="02040503050406030204" pitchFamily="18" charset="0"/>
                        </a:rPr>
                        <m:t>=0.6</m:t>
                      </m:r>
                    </m:oMath>
                  </m:oMathPara>
                </a14:m>
                <a:endParaRPr lang="en-US" dirty="0"/>
              </a:p>
            </p:txBody>
          </p:sp>
        </mc:Choice>
        <mc:Fallback>
          <p:sp>
            <p:nvSpPr>
              <p:cNvPr id="16" name="TextBox 15">
                <a:extLst>
                  <a:ext uri="{FF2B5EF4-FFF2-40B4-BE49-F238E27FC236}">
                    <a16:creationId xmlns:a16="http://schemas.microsoft.com/office/drawing/2014/main" id="{1763C1ED-2FC7-4C1F-8114-68A60213B764}"/>
                  </a:ext>
                </a:extLst>
              </p:cNvPr>
              <p:cNvSpPr txBox="1">
                <a:spLocks noRot="1" noChangeAspect="1" noMove="1" noResize="1" noEditPoints="1" noAdjustHandles="1" noChangeArrowheads="1" noChangeShapeType="1" noTextEdit="1"/>
              </p:cNvSpPr>
              <p:nvPr/>
            </p:nvSpPr>
            <p:spPr>
              <a:xfrm>
                <a:off x="635000" y="4299549"/>
                <a:ext cx="2733208" cy="393121"/>
              </a:xfrm>
              <a:prstGeom prst="rect">
                <a:avLst/>
              </a:prstGeom>
              <a:blipFill>
                <a:blip r:embed="rId11"/>
                <a:stretch>
                  <a:fillRect b="-92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479608B2-F206-4BBC-97F4-C17B52214716}"/>
                  </a:ext>
                </a:extLst>
              </p:cNvPr>
              <p:cNvSpPr txBox="1"/>
              <p:nvPr/>
            </p:nvSpPr>
            <p:spPr>
              <a:xfrm>
                <a:off x="542464" y="4706771"/>
                <a:ext cx="3877139" cy="39485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𝐶</m:t>
                              </m:r>
                            </m:sub>
                          </m:sSub>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0" smtClean="0">
                              <a:latin typeface="Cambria Math" panose="02040503050406030204" pitchFamily="18" charset="0"/>
                            </a:rPr>
                            <m:t>−0.8660</m:t>
                          </m:r>
                          <m:r>
                            <a:rPr lang="en-US" b="0" i="0" smtClean="0">
                              <a:latin typeface="Cambria Math" panose="02040503050406030204" pitchFamily="18" charset="0"/>
                            </a:rPr>
                            <m:t> </m:t>
                          </m:r>
                          <m:r>
                            <m:rPr>
                              <m:sty m:val="p"/>
                            </m:rPr>
                            <a:rPr lang="en-US" b="0" i="0" smtClean="0">
                              <a:latin typeface="Cambria Math" panose="02040503050406030204" pitchFamily="18" charset="0"/>
                            </a:rPr>
                            <m:t>m</m:t>
                          </m:r>
                        </m:e>
                        <m:sub>
                          <m:r>
                            <m:rPr>
                              <m:sty m:val="p"/>
                            </m:rPr>
                            <a:rPr lang="en-US" b="0" i="0" smtClean="0">
                              <a:latin typeface="Cambria Math" panose="02040503050406030204" pitchFamily="18" charset="0"/>
                            </a:rPr>
                            <m:t>a</m:t>
                          </m:r>
                        </m:sub>
                      </m:sSub>
                      <m:r>
                        <a:rPr lang="en-US" b="0" i="1" smtClean="0">
                          <a:latin typeface="Cambria Math" panose="02040503050406030204" pitchFamily="18" charset="0"/>
                        </a:rPr>
                        <m:t>=0.5196</m:t>
                      </m:r>
                    </m:oMath>
                  </m:oMathPara>
                </a14:m>
                <a:endParaRPr lang="en-US" dirty="0"/>
              </a:p>
            </p:txBody>
          </p:sp>
        </mc:Choice>
        <mc:Fallback>
          <p:sp>
            <p:nvSpPr>
              <p:cNvPr id="17" name="TextBox 16">
                <a:extLst>
                  <a:ext uri="{FF2B5EF4-FFF2-40B4-BE49-F238E27FC236}">
                    <a16:creationId xmlns:a16="http://schemas.microsoft.com/office/drawing/2014/main" id="{479608B2-F206-4BBC-97F4-C17B52214716}"/>
                  </a:ext>
                </a:extLst>
              </p:cNvPr>
              <p:cNvSpPr txBox="1">
                <a:spLocks noRot="1" noChangeAspect="1" noMove="1" noResize="1" noEditPoints="1" noAdjustHandles="1" noChangeArrowheads="1" noChangeShapeType="1" noTextEdit="1"/>
              </p:cNvSpPr>
              <p:nvPr/>
            </p:nvSpPr>
            <p:spPr>
              <a:xfrm>
                <a:off x="542464" y="4706771"/>
                <a:ext cx="3877139" cy="394852"/>
              </a:xfrm>
              <a:prstGeom prst="rect">
                <a:avLst/>
              </a:prstGeom>
              <a:blipFill>
                <a:blip r:embed="rId12"/>
                <a:stretch>
                  <a:fillRect b="-92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77D395D0-52A9-478D-ABD0-027ACF9DFB2F}"/>
                  </a:ext>
                </a:extLst>
              </p:cNvPr>
              <p:cNvSpPr txBox="1"/>
              <p:nvPr/>
            </p:nvSpPr>
            <p:spPr>
              <a:xfrm>
                <a:off x="957963" y="3892550"/>
                <a:ext cx="3372740" cy="393121"/>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𝐴</m:t>
                            </m:r>
                          </m:sub>
                        </m:sSub>
                      </m:sub>
                    </m:sSub>
                    <m:r>
                      <a:rPr lang="en-US" b="0" i="0" smtClean="0">
                        <a:latin typeface="Cambria Math" panose="02040503050406030204" pitchFamily="18" charset="0"/>
                      </a:rPr>
                      <m:t>=0 </m:t>
                    </m:r>
                    <m:sSub>
                      <m:sSubPr>
                        <m:ctrlPr>
                          <a:rPr lang="en-US" b="0" i="0" smtClean="0">
                            <a:latin typeface="Cambria Math" panose="02040503050406030204" pitchFamily="18" charset="0"/>
                          </a:rPr>
                        </m:ctrlPr>
                      </m:sSubPr>
                      <m:e>
                        <m:r>
                          <m:rPr>
                            <m:sty m:val="p"/>
                          </m:rPr>
                          <a:rPr lang="en-US" b="0" i="0" smtClean="0">
                            <a:latin typeface="Cambria Math" panose="02040503050406030204" pitchFamily="18" charset="0"/>
                          </a:rPr>
                          <m:t>m</m:t>
                        </m:r>
                      </m:e>
                      <m:sub>
                        <m:r>
                          <m:rPr>
                            <m:sty m:val="p"/>
                          </m:rPr>
                          <a:rPr lang="en-US" b="0" i="0" smtClean="0">
                            <a:latin typeface="Cambria Math" panose="02040503050406030204" pitchFamily="18" charset="0"/>
                          </a:rPr>
                          <m:t>a</m:t>
                        </m:r>
                      </m:sub>
                    </m:sSub>
                  </m:oMath>
                </a14:m>
                <a:r>
                  <a:rPr lang="en-US" dirty="0"/>
                  <a:t> = 0</a:t>
                </a:r>
              </a:p>
            </p:txBody>
          </p:sp>
        </mc:Choice>
        <mc:Fallback>
          <p:sp>
            <p:nvSpPr>
              <p:cNvPr id="18" name="TextBox 17">
                <a:extLst>
                  <a:ext uri="{FF2B5EF4-FFF2-40B4-BE49-F238E27FC236}">
                    <a16:creationId xmlns:a16="http://schemas.microsoft.com/office/drawing/2014/main" id="{77D395D0-52A9-478D-ABD0-027ACF9DFB2F}"/>
                  </a:ext>
                </a:extLst>
              </p:cNvPr>
              <p:cNvSpPr txBox="1">
                <a:spLocks noRot="1" noChangeAspect="1" noMove="1" noResize="1" noEditPoints="1" noAdjustHandles="1" noChangeArrowheads="1" noChangeShapeType="1" noTextEdit="1"/>
              </p:cNvSpPr>
              <p:nvPr/>
            </p:nvSpPr>
            <p:spPr>
              <a:xfrm>
                <a:off x="957963" y="3892550"/>
                <a:ext cx="3372740" cy="393121"/>
              </a:xfrm>
              <a:prstGeom prst="rect">
                <a:avLst/>
              </a:prstGeom>
              <a:blipFill>
                <a:blip r:embed="rId13"/>
                <a:stretch>
                  <a:fillRect t="-7813" b="-20313"/>
                </a:stretch>
              </a:blipFill>
            </p:spPr>
            <p:txBody>
              <a:bodyPr/>
              <a:lstStyle/>
              <a:p>
                <a:r>
                  <a:rPr lang="en-US">
                    <a:noFill/>
                  </a:rPr>
                  <a:t> </a:t>
                </a:r>
              </a:p>
            </p:txBody>
          </p:sp>
        </mc:Fallback>
      </mc:AlternateContent>
    </p:spTree>
    <p:extLst>
      <p:ext uri="{BB962C8B-B14F-4D97-AF65-F5344CB8AC3E}">
        <p14:creationId xmlns:p14="http://schemas.microsoft.com/office/powerpoint/2010/main" val="4235154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CB9359-EE59-4EC1-A4A8-51ECC7469B8C}"/>
              </a:ext>
            </a:extLst>
          </p:cNvPr>
          <p:cNvPicPr>
            <a:picLocks noChangeAspect="1"/>
          </p:cNvPicPr>
          <p:nvPr/>
        </p:nvPicPr>
        <p:blipFill>
          <a:blip r:embed="rId2"/>
          <a:stretch>
            <a:fillRect/>
          </a:stretch>
        </p:blipFill>
        <p:spPr>
          <a:xfrm>
            <a:off x="533400" y="285750"/>
            <a:ext cx="5334000" cy="4000500"/>
          </a:xfrm>
          <a:prstGeom prst="rect">
            <a:avLst/>
          </a:prstGeom>
        </p:spPr>
      </p:pic>
    </p:spTree>
    <p:extLst>
      <p:ext uri="{BB962C8B-B14F-4D97-AF65-F5344CB8AC3E}">
        <p14:creationId xmlns:p14="http://schemas.microsoft.com/office/powerpoint/2010/main" val="2442094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915F1EF-9814-48E2-A217-E86153226D33}"/>
              </a:ext>
            </a:extLst>
          </p:cNvPr>
          <p:cNvSpPr txBox="1"/>
          <p:nvPr/>
        </p:nvSpPr>
        <p:spPr>
          <a:xfrm>
            <a:off x="1803399" y="197346"/>
            <a:ext cx="7251700" cy="6463308"/>
          </a:xfrm>
          <a:prstGeom prst="rect">
            <a:avLst/>
          </a:prstGeom>
          <a:noFill/>
        </p:spPr>
        <p:txBody>
          <a:bodyPr wrap="square" rtlCol="0">
            <a:spAutoFit/>
          </a:bodyPr>
          <a:lstStyle/>
          <a:p>
            <a:r>
              <a:rPr lang="en-US" dirty="0"/>
              <a:t>A WPT system is connected between leg-A and leg-B, and the WPT system is supposed to be excited by the switching harmonic. For each switching interval, the duty cycle of leg-A and leg-B varies, and their average values equal the corresponding reference voltages at each time interval. Thus, varying duty cycles follow a sinusoidal reference signal, which drives the motor. However, the changing duty cycles cause a fluctuation in the magnitude of the switching component. The fluctuation can also be analyzed in the frequency domain and modeled as sideband harmonics. Due to this fluctuation, the input voltage of the WPT system changes over the fundamental period. This input voltage fluctuation also echoes the output voltage of the WPT system, and it should be mitigated.  The first solution is using an active converter at the output side, which increases the cost and complexity of the system. Besides, it increases the weight of the rotating side. The second solution is connecting bulky capacitance to the output in parallel, increasing the weight and creating a point of failure. The third solution is using a control method such as frequency detuning. However, the output current is measured and controlled in the field excitation system. A lag exists due to the high inductance of the field, and the frequency control cannot deal with the fluctuation if phase compensation circuits or algorithms are not applied. Instead of solving this fluctuation on the output side, the input side solutions can be proposed. However, these solutions should not affect the average value, which follows the reference signal. </a:t>
            </a:r>
          </a:p>
        </p:txBody>
      </p:sp>
    </p:spTree>
    <p:extLst>
      <p:ext uri="{BB962C8B-B14F-4D97-AF65-F5344CB8AC3E}">
        <p14:creationId xmlns:p14="http://schemas.microsoft.com/office/powerpoint/2010/main" val="552937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391</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Enes AYAZ</dc:creator>
  <cp:lastModifiedBy>Enes AYAZ</cp:lastModifiedBy>
  <cp:revision>11</cp:revision>
  <dcterms:created xsi:type="dcterms:W3CDTF">2022-07-30T15:30:54Z</dcterms:created>
  <dcterms:modified xsi:type="dcterms:W3CDTF">2022-07-30T17:01:41Z</dcterms:modified>
</cp:coreProperties>
</file>