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4" r:id="rId3"/>
    <p:sldId id="266" r:id="rId4"/>
    <p:sldId id="265" r:id="rId5"/>
    <p:sldId id="263" r:id="rId6"/>
    <p:sldId id="261" r:id="rId7"/>
    <p:sldId id="256" r:id="rId8"/>
    <p:sldId id="258" r:id="rId9"/>
    <p:sldId id="259" r:id="rId10"/>
    <p:sldId id="262" r:id="rId11"/>
    <p:sldId id="260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81a0972ffad3c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4F0"/>
    <a:srgbClr val="0127E5"/>
    <a:srgbClr val="FE66F3"/>
    <a:srgbClr val="BF0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7866-21BA-4CA6-832C-195CC621F675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16A0-0E75-4C90-BA90-018A0609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DBA-18C8-4CCA-83AB-8A5E8385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BA47-291E-4629-84FA-1FD8285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93E-2B9D-4B0E-B777-66E346E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2309-D825-4D36-870A-BEF079A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582A-952C-4BEC-93FB-0C3942F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D8D-7C9D-4C7C-82E5-6E22E3B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F08C-CA8E-4DB0-AF1A-CF9FF90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66EB-2B85-441C-ACA0-8AE6985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6BB-2453-4DCD-870E-E90D32C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AB4-532D-4F58-8206-69D1C8A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F0A57-A861-4D05-90C0-EED3F347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191E-B7FF-4B9E-8302-9FF72DA9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5015-CE42-4153-B71F-46EB8F9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074-67CC-444D-BC18-595D720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A74E-E9E1-44E3-9BBD-5B3A1A4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AF-4FBE-4F54-A0FC-B27EB13A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0D71-F716-4D1F-948F-9491E6A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5576-0572-4B70-B059-9379EE1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5727-63EC-460B-B4BD-99CBFF1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A360-50A2-4C4C-8062-9C8149DD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86-B223-43F5-8B97-04887A37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ED63-F8FF-4354-9170-7858839D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2540-F409-4361-AA00-BA9F7F2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E83-DA53-4236-9D83-F23C90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7DC-168F-46FC-9F0C-6C8D8BC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FA-03B0-481A-96F8-E34FED3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B58-5CF5-42B4-BEDB-58601E9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7AAE-AB02-4DF8-93AB-EE376A7B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D669-F3C6-400B-91B9-F8E5D8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4380-7BF3-4C40-8767-6460D47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E364-C488-4683-8617-B5EB202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082-102B-4B89-ACE3-69AE359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F84-6E1D-45BC-9A34-D2CC0682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42A5-AE32-4610-88B3-E589041D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B872C-4FEF-46F2-A454-637986B07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1BEB-BB52-4292-9325-C0F14A2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0C1F-395A-48D1-BF11-B6615F0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3A59-7E44-485C-894D-77D11CF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3FA2-1A72-48FE-A7B6-A9B747D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8DD-A1E0-4139-81C1-C01F8AD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DB08-05CF-475C-8CE0-342BF23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3D86-1E76-4939-BC9A-FA48C33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D34F-EBEC-449C-9997-07C676C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8537C-E83D-49B4-8FF3-944352F7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EC9D-32D7-4FDF-ABD2-1E90130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F87E-8DB9-49C4-9CE6-B8FC403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B47-36DD-425C-82A4-0F0833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31E-C66D-48AB-912B-D52C539C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7D0E-4600-4A5C-8C59-55B60D26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3AED-A6F6-4E2E-8A0D-3A2A5BB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88F3-2616-45D4-BAA0-148DC9B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FCE-8577-4D1D-9F90-A4CE6D3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CF9-04C3-4B34-B4E6-E817FF9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E70A-6F72-40B5-A118-6C6E6D5D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0A7-48A9-434D-BDF9-6BA636BC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C8EA-9379-41E1-80D8-FE40D614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A1E-B781-454E-A46C-FBED981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679E-FB5E-48D1-A837-043F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382-0A65-4D7B-B25F-45049DD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73F2-F5BD-4ABF-A26C-BD9C8622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85C-E9BF-43A3-8766-D3EBA8E2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700-4475-4CBC-B86D-A53CA45E6D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B68-8A9F-49AC-A3F8-AD57E504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C5A7-F963-4D02-A150-F97F635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54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5.emf"/><Relationship Id="rId7" Type="http://schemas.openxmlformats.org/officeDocument/2006/relationships/image" Target="../media/image6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11" Type="http://schemas.openxmlformats.org/officeDocument/2006/relationships/image" Target="../media/image18.png"/><Relationship Id="rId5" Type="http://schemas.openxmlformats.org/officeDocument/2006/relationships/image" Target="../media/image21.emf"/><Relationship Id="rId10" Type="http://schemas.openxmlformats.org/officeDocument/2006/relationships/image" Target="../media/image17.png"/><Relationship Id="rId4" Type="http://schemas.openxmlformats.org/officeDocument/2006/relationships/image" Target="../media/image20.e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0.png"/><Relationship Id="rId3" Type="http://schemas.openxmlformats.org/officeDocument/2006/relationships/image" Target="../media/image34.emf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36.emf"/><Relationship Id="rId10" Type="http://schemas.openxmlformats.org/officeDocument/2006/relationships/image" Target="../media/image160.png"/><Relationship Id="rId4" Type="http://schemas.openxmlformats.org/officeDocument/2006/relationships/image" Target="../media/image35.emf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12" Type="http://schemas.openxmlformats.org/officeDocument/2006/relationships/image" Target="../media/image300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1029E6E-C7E3-487B-8AD6-0E31205192FB}"/>
              </a:ext>
            </a:extLst>
          </p:cNvPr>
          <p:cNvGrpSpPr/>
          <p:nvPr/>
        </p:nvGrpSpPr>
        <p:grpSpPr>
          <a:xfrm>
            <a:off x="1429478" y="1564879"/>
            <a:ext cx="2748641" cy="2032430"/>
            <a:chOff x="1150962" y="1507183"/>
            <a:chExt cx="2748641" cy="20324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FDC9F-ED62-4622-8211-716BE7C32D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7D5B58-A447-4209-84AE-18FF6900F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rgbClr val="0127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4F3113-1355-468D-9858-1FD859EEB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FE3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7D52C5-305A-4A46-9FAA-82659890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/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7624960-C59E-468A-98A2-273B33FD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70" y="1344561"/>
            <a:ext cx="38100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AFBB4-EF16-4ED3-8947-4270FC70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573" y="134456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/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blipFill>
                <a:blip r:embed="rId5"/>
                <a:stretch>
                  <a:fillRect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/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/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FA92E3CA-3E32-4859-9FFF-4A87F77B4ACF}"/>
              </a:ext>
            </a:extLst>
          </p:cNvPr>
          <p:cNvSpPr/>
          <p:nvPr/>
        </p:nvSpPr>
        <p:spPr>
          <a:xfrm rot="2814214">
            <a:off x="1516263" y="324456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/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blipFill>
                <a:blip r:embed="rId8"/>
                <a:stretch>
                  <a:fillRect t="-2069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DAD33-4FD8-4772-AB68-D038FE6B2C99}"/>
              </a:ext>
            </a:extLst>
          </p:cNvPr>
          <p:cNvCxnSpPr/>
          <p:nvPr/>
        </p:nvCxnSpPr>
        <p:spPr>
          <a:xfrm>
            <a:off x="2635359" y="358747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AFC94D4-D1EA-4233-B178-51DA8E21AF64}"/>
              </a:ext>
            </a:extLst>
          </p:cNvPr>
          <p:cNvSpPr/>
          <p:nvPr/>
        </p:nvSpPr>
        <p:spPr>
          <a:xfrm rot="2814214">
            <a:off x="2699601" y="328674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/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/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A4872-C19A-43D2-B100-9706E2A6D49A}"/>
              </a:ext>
            </a:extLst>
          </p:cNvPr>
          <p:cNvCxnSpPr>
            <a:cxnSpLocks/>
          </p:cNvCxnSpPr>
          <p:nvPr/>
        </p:nvCxnSpPr>
        <p:spPr>
          <a:xfrm flipV="1">
            <a:off x="3940714" y="180783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B5022622-41C3-4375-B0CE-A8D251DA5836}"/>
              </a:ext>
            </a:extLst>
          </p:cNvPr>
          <p:cNvSpPr/>
          <p:nvPr/>
        </p:nvSpPr>
        <p:spPr>
          <a:xfrm rot="1387721">
            <a:off x="3926989" y="215552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/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blipFill>
                <a:blip r:embed="rId1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/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blipFill>
                <a:blip r:embed="rId1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/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7D58F41-D6FF-4866-8BE7-F8EB535439E9}"/>
              </a:ext>
            </a:extLst>
          </p:cNvPr>
          <p:cNvSpPr txBox="1"/>
          <p:nvPr/>
        </p:nvSpPr>
        <p:spPr>
          <a:xfrm>
            <a:off x="6395160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DDC6B-D970-48D6-B263-19F0911EBBA4}"/>
              </a:ext>
            </a:extLst>
          </p:cNvPr>
          <p:cNvSpPr txBox="1"/>
          <p:nvPr/>
        </p:nvSpPr>
        <p:spPr>
          <a:xfrm>
            <a:off x="9625057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7EF20-A17D-4916-BA17-EAEB26517AD9}"/>
              </a:ext>
            </a:extLst>
          </p:cNvPr>
          <p:cNvCxnSpPr>
            <a:cxnSpLocks/>
          </p:cNvCxnSpPr>
          <p:nvPr/>
        </p:nvCxnSpPr>
        <p:spPr>
          <a:xfrm>
            <a:off x="6621379" y="580103"/>
            <a:ext cx="0" cy="2008364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40EFA2-1D81-49A9-9FC8-D019462DDE2E}"/>
              </a:ext>
            </a:extLst>
          </p:cNvPr>
          <p:cNvCxnSpPr>
            <a:cxnSpLocks/>
          </p:cNvCxnSpPr>
          <p:nvPr/>
        </p:nvCxnSpPr>
        <p:spPr>
          <a:xfrm>
            <a:off x="7372618" y="123820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E3CFF-02F6-4B50-BCB8-2C9765B2FB1A}"/>
              </a:ext>
            </a:extLst>
          </p:cNvPr>
          <p:cNvCxnSpPr>
            <a:cxnSpLocks/>
          </p:cNvCxnSpPr>
          <p:nvPr/>
        </p:nvCxnSpPr>
        <p:spPr>
          <a:xfrm>
            <a:off x="6669270" y="1258055"/>
            <a:ext cx="64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B99296-1F71-4956-B484-D3ED2D359A6E}"/>
              </a:ext>
            </a:extLst>
          </p:cNvPr>
          <p:cNvSpPr txBox="1"/>
          <p:nvPr/>
        </p:nvSpPr>
        <p:spPr>
          <a:xfrm>
            <a:off x="2752020" y="4195918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0D510F-D91A-452A-B687-65BDC6EDEE76}"/>
              </a:ext>
            </a:extLst>
          </p:cNvPr>
          <p:cNvCxnSpPr>
            <a:cxnSpLocks/>
          </p:cNvCxnSpPr>
          <p:nvPr/>
        </p:nvCxnSpPr>
        <p:spPr>
          <a:xfrm>
            <a:off x="7727508" y="580103"/>
            <a:ext cx="0" cy="2067987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/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C168FF-56DC-4228-B9CC-3748E052FD48}"/>
              </a:ext>
            </a:extLst>
          </p:cNvPr>
          <p:cNvCxnSpPr>
            <a:cxnSpLocks/>
          </p:cNvCxnSpPr>
          <p:nvPr/>
        </p:nvCxnSpPr>
        <p:spPr>
          <a:xfrm>
            <a:off x="6621379" y="751694"/>
            <a:ext cx="10182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8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53176A-8067-413E-9170-17397E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42949"/>
            <a:ext cx="34925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C33E4-A50F-4D08-A90E-132E954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45" y="3362324"/>
            <a:ext cx="3581395" cy="268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2EA78-4353-4D76-86BC-CD5E8CD4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48"/>
            <a:ext cx="349250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67AD2-15BF-4913-99FB-63A7F957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62330"/>
            <a:ext cx="3581395" cy="2686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4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9359-EE59-4EC1-A4A8-51ECC74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5F1EF-9814-48E2-A217-E86153226D33}"/>
              </a:ext>
            </a:extLst>
          </p:cNvPr>
          <p:cNvSpPr txBox="1"/>
          <p:nvPr/>
        </p:nvSpPr>
        <p:spPr>
          <a:xfrm>
            <a:off x="3295650" y="-780554"/>
            <a:ext cx="7251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WPT system is connected between leg-A and leg-B, and the WPT system is supposed to be excited by the switching harmonic.</a:t>
            </a:r>
          </a:p>
          <a:p>
            <a:r>
              <a:rPr lang="en-US" dirty="0"/>
              <a:t>For each switching interval, the duty cycle of leg-A and leg-B varies, and their average values equal the corresponding reference voltages at each time interval. </a:t>
            </a:r>
          </a:p>
          <a:p>
            <a:r>
              <a:rPr lang="en-US" dirty="0"/>
              <a:t>Thus, varying duty cycles follow a sinusoidal reference signal, which drives the motor. However, the changing duty cycles cause a fluctuation in the magnitude of the switching component. </a:t>
            </a:r>
          </a:p>
          <a:p>
            <a:r>
              <a:rPr lang="en-US" dirty="0"/>
              <a:t>The fluctuation can also be analyzed in the frequency domain and modeled as sideband harmonics. </a:t>
            </a:r>
          </a:p>
          <a:p>
            <a:r>
              <a:rPr lang="en-US" dirty="0"/>
              <a:t>Due to this fluctuation, the input voltage of the WPT system changes over the fundamental period. </a:t>
            </a:r>
          </a:p>
          <a:p>
            <a:r>
              <a:rPr lang="en-US" dirty="0"/>
              <a:t>This input voltage fluctuation also echoes the output voltage of the WPT system, and it should be mitigated.  </a:t>
            </a:r>
          </a:p>
          <a:p>
            <a:r>
              <a:rPr lang="en-US" dirty="0"/>
              <a:t>The first solution is using an active converter at the output side, which increases the cost and complexity of the system. </a:t>
            </a:r>
          </a:p>
          <a:p>
            <a:r>
              <a:rPr lang="en-US" dirty="0"/>
              <a:t>Besides, it increases the weight of the rotating side. </a:t>
            </a:r>
          </a:p>
          <a:p>
            <a:r>
              <a:rPr lang="en-US" dirty="0"/>
              <a:t>The second solution is connecting bulky capacitance to the output in parallel, increasing the weight and creating a point of failure.</a:t>
            </a:r>
          </a:p>
          <a:p>
            <a:r>
              <a:rPr lang="en-US" dirty="0"/>
              <a:t> The third solution is using a control method such as frequency detuning. However, the output current is measured and controlled in the field excitation system. </a:t>
            </a:r>
          </a:p>
          <a:p>
            <a:r>
              <a:rPr lang="en-US" dirty="0"/>
              <a:t>A lag exists due to the high inductance of the field, and the frequency control cannot deal with the fluctuation if phase compensation circuits or algorithms are not applied. </a:t>
            </a:r>
          </a:p>
          <a:p>
            <a:r>
              <a:rPr lang="en-US" dirty="0"/>
              <a:t>Instead of solving this fluctuation on the output side, the input side solutions can be proposed.</a:t>
            </a:r>
          </a:p>
          <a:p>
            <a:r>
              <a:rPr lang="en-US" dirty="0"/>
              <a:t> However, these solutions should not affect the average value, which follows the reference signal. </a:t>
            </a:r>
          </a:p>
        </p:txBody>
      </p:sp>
    </p:spTree>
    <p:extLst>
      <p:ext uri="{BB962C8B-B14F-4D97-AF65-F5344CB8AC3E}">
        <p14:creationId xmlns:p14="http://schemas.microsoft.com/office/powerpoint/2010/main" val="5529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68411F-B2F7-4BFC-B2D1-D8A9684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82550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983C6-CD75-4596-91B7-A256687E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8255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E6267-6C96-43EC-9F5A-7DAB7BF3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489201"/>
            <a:ext cx="381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23D2C-40D7-4360-A8A4-4E0DD391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8920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8A01D-7AFF-41E9-8AF4-F3401EF5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6"/>
          <a:stretch/>
        </p:blipFill>
        <p:spPr>
          <a:xfrm>
            <a:off x="1485900" y="755650"/>
            <a:ext cx="7620000" cy="258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9B0C-D517-4024-94BF-2DFF84A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448050"/>
            <a:ext cx="762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1EE9-A4F4-4F77-8CE4-941E0CF4CECA}"/>
              </a:ext>
            </a:extLst>
          </p:cNvPr>
          <p:cNvSpPr txBox="1"/>
          <p:nvPr/>
        </p:nvSpPr>
        <p:spPr>
          <a:xfrm>
            <a:off x="5105400" y="320940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F533F-155E-4A33-BB57-9BB9C811E134}"/>
              </a:ext>
            </a:extLst>
          </p:cNvPr>
          <p:cNvSpPr txBox="1"/>
          <p:nvPr/>
        </p:nvSpPr>
        <p:spPr>
          <a:xfrm>
            <a:off x="5105400" y="62288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28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3D0C2D-02D8-44AC-A1E5-3DDEDAA9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1" y="-950503"/>
            <a:ext cx="7620000" cy="285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9D530D-DD73-43BF-BF4E-D4E0F48A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58" y="1624199"/>
            <a:ext cx="7620000" cy="2857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B3BC578-8BCE-47B0-9748-172A059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31" y="4198901"/>
            <a:ext cx="7620000" cy="2857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4759D-950E-4CE4-B14D-8E4D8467CCF7}"/>
              </a:ext>
            </a:extLst>
          </p:cNvPr>
          <p:cNvCxnSpPr>
            <a:cxnSpLocks/>
          </p:cNvCxnSpPr>
          <p:nvPr/>
        </p:nvCxnSpPr>
        <p:spPr>
          <a:xfrm flipH="1">
            <a:off x="2806700" y="-542925"/>
            <a:ext cx="6604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A4B4B-6E6B-4727-99C7-0314800EE44D}"/>
              </a:ext>
            </a:extLst>
          </p:cNvPr>
          <p:cNvCxnSpPr>
            <a:cxnSpLocks/>
          </p:cNvCxnSpPr>
          <p:nvPr/>
        </p:nvCxnSpPr>
        <p:spPr>
          <a:xfrm flipV="1">
            <a:off x="9410700" y="-542925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091BE-B196-49B1-930F-D32CB53CE6A3}"/>
              </a:ext>
            </a:extLst>
          </p:cNvPr>
          <p:cNvCxnSpPr>
            <a:cxnSpLocks/>
          </p:cNvCxnSpPr>
          <p:nvPr/>
        </p:nvCxnSpPr>
        <p:spPr>
          <a:xfrm>
            <a:off x="8876783" y="2809875"/>
            <a:ext cx="53391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/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7DAE6-DD01-47F6-BDEB-4BD682D0B569}"/>
              </a:ext>
            </a:extLst>
          </p:cNvPr>
          <p:cNvCxnSpPr>
            <a:cxnSpLocks/>
          </p:cNvCxnSpPr>
          <p:nvPr/>
        </p:nvCxnSpPr>
        <p:spPr>
          <a:xfrm flipH="1" flipV="1">
            <a:off x="2806701" y="285750"/>
            <a:ext cx="6756180" cy="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CDF274-4349-4459-A7A2-72AFCCCC5AA0}"/>
              </a:ext>
            </a:extLst>
          </p:cNvPr>
          <p:cNvCxnSpPr>
            <a:cxnSpLocks/>
          </p:cNvCxnSpPr>
          <p:nvPr/>
        </p:nvCxnSpPr>
        <p:spPr>
          <a:xfrm flipV="1">
            <a:off x="9562881" y="312197"/>
            <a:ext cx="0" cy="5066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F0646-BB3A-4857-A791-5C0D53F73A77}"/>
              </a:ext>
            </a:extLst>
          </p:cNvPr>
          <p:cNvCxnSpPr>
            <a:cxnSpLocks/>
          </p:cNvCxnSpPr>
          <p:nvPr/>
        </p:nvCxnSpPr>
        <p:spPr>
          <a:xfrm>
            <a:off x="8968954" y="5378450"/>
            <a:ext cx="59392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/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BCF8FDA-C35F-4FA8-BFD8-159009FB335F}"/>
              </a:ext>
            </a:extLst>
          </p:cNvPr>
          <p:cNvSpPr txBox="1"/>
          <p:nvPr/>
        </p:nvSpPr>
        <p:spPr>
          <a:xfrm>
            <a:off x="1567376" y="5491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5910-7844-4075-B3BD-DBBB75759495}"/>
              </a:ext>
            </a:extLst>
          </p:cNvPr>
          <p:cNvSpPr txBox="1"/>
          <p:nvPr/>
        </p:nvSpPr>
        <p:spPr>
          <a:xfrm>
            <a:off x="1627152" y="260126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189B8-2994-4085-B82A-80432DC1F079}"/>
              </a:ext>
            </a:extLst>
          </p:cNvPr>
          <p:cNvSpPr txBox="1"/>
          <p:nvPr/>
        </p:nvSpPr>
        <p:spPr>
          <a:xfrm>
            <a:off x="1593102" y="5117002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2881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4B0-A583-4A96-A1AD-9D50D96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0F62D-36AA-40B4-A53E-D9668107C96F}"/>
              </a:ext>
            </a:extLst>
          </p:cNvPr>
          <p:cNvSpPr/>
          <p:nvPr/>
        </p:nvSpPr>
        <p:spPr>
          <a:xfrm>
            <a:off x="2465654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548-96BA-41AC-B1CC-34FFD5F9B3FF}"/>
              </a:ext>
            </a:extLst>
          </p:cNvPr>
          <p:cNvSpPr/>
          <p:nvPr/>
        </p:nvSpPr>
        <p:spPr>
          <a:xfrm>
            <a:off x="3470745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/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/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4A649A-B7AB-4E5A-A4CA-614CA70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F15697-D727-455F-AB9E-BAF29FD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/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/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AEDA12-9592-433C-8C37-120B2598405F}"/>
              </a:ext>
            </a:extLst>
          </p:cNvPr>
          <p:cNvSpPr/>
          <p:nvPr/>
        </p:nvSpPr>
        <p:spPr>
          <a:xfrm>
            <a:off x="2340525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53EE9-2BCC-4283-B6E4-EB5029881282}"/>
              </a:ext>
            </a:extLst>
          </p:cNvPr>
          <p:cNvSpPr/>
          <p:nvPr/>
        </p:nvSpPr>
        <p:spPr>
          <a:xfrm>
            <a:off x="3345616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/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/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/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blipFill>
                <a:blip r:embed="rId8"/>
                <a:stretch>
                  <a:fillRect l="-290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700F9F0-D767-4F43-AB30-EC20C5EE4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694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/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/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blipFill>
                <a:blip r:embed="rId11"/>
                <a:stretch>
                  <a:fillRect l="-272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3B51F-9DBF-4421-BC87-02DAD08664D9}"/>
              </a:ext>
            </a:extLst>
          </p:cNvPr>
          <p:cNvSpPr txBox="1"/>
          <p:nvPr/>
        </p:nvSpPr>
        <p:spPr>
          <a:xfrm rot="16200000">
            <a:off x="-482436" y="4264125"/>
            <a:ext cx="2588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70914-889A-4D56-A631-1E23BC799F83}"/>
              </a:ext>
            </a:extLst>
          </p:cNvPr>
          <p:cNvSpPr txBox="1"/>
          <p:nvPr/>
        </p:nvSpPr>
        <p:spPr>
          <a:xfrm rot="16200000">
            <a:off x="4683071" y="4264126"/>
            <a:ext cx="2847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Gate Signals </a:t>
            </a:r>
          </a:p>
        </p:txBody>
      </p:sp>
    </p:spTree>
    <p:extLst>
      <p:ext uri="{BB962C8B-B14F-4D97-AF65-F5344CB8AC3E}">
        <p14:creationId xmlns:p14="http://schemas.microsoft.com/office/powerpoint/2010/main" val="20252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F5060-BA41-4ECF-8B65-CDE668A0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16" y="278820"/>
            <a:ext cx="3664841" cy="2748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C8AD-6094-4993-9428-2613AB0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15" y="3027452"/>
            <a:ext cx="3664841" cy="27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36DF9-9015-4DCD-A64B-BF97BE3F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6" y="278818"/>
            <a:ext cx="3664841" cy="274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5E85-DAD3-4751-BEA4-1C5E1DA6A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97" y="3027450"/>
            <a:ext cx="3664843" cy="274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/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/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/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/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/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/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/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/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2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1EEB-16AA-49DD-B4D4-7104A53C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99" y="387350"/>
            <a:ext cx="3191933" cy="239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DFFAC-9E7F-4835-80F4-2FFA609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66" y="387350"/>
            <a:ext cx="3191933" cy="239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/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/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768385-34C7-4415-9187-753376CC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58" y="2623596"/>
            <a:ext cx="3191933" cy="239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C3D1-89F9-490D-AD8F-D9327A22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2623596"/>
            <a:ext cx="3191932" cy="239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/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/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/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/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/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/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511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37</cp:revision>
  <dcterms:created xsi:type="dcterms:W3CDTF">2022-07-30T15:30:54Z</dcterms:created>
  <dcterms:modified xsi:type="dcterms:W3CDTF">2022-08-11T13:27:14Z</dcterms:modified>
</cp:coreProperties>
</file>