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1" autoAdjust="0"/>
  </p:normalViewPr>
  <p:slideViewPr>
    <p:cSldViewPr snapToGrid="0">
      <p:cViewPr>
        <p:scale>
          <a:sx n="100" d="100"/>
          <a:sy n="100" d="100"/>
        </p:scale>
        <p:origin x="7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5EFD-5D84-40EF-BD9B-9852B5076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A227F-A859-4D39-B9D3-AF1E55AE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E128-B17F-4B6C-83DA-946000E7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07B0-8A59-40D1-9FC8-FCBD90D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7025-E903-4E5E-BCED-6695B401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BCC-2101-4F88-BF59-157FDDDC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CD963-52C0-4A55-960E-610F1BE7A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BCD7-7D3D-42F0-A78C-0D4D8351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A6F3-8FA5-4E13-9F74-BEAE5B02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CF10-4C0A-4000-8665-CF541F4A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34C28-5A9F-43AB-9378-30F316397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C35A7-F6FF-45A3-9322-28DBAE87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CCE1-B20B-402E-9ED4-DFABAD86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353F-E2C2-4BCA-93C9-D8518810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AEC3-B1C9-42BE-A90A-15E6E95E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C63-D971-48AD-80E4-F904B603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CEE5-EBF1-41DB-9A05-F11A65B9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0FDFF-6142-40C7-9AB2-01D69527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3661-7867-4628-B485-C20696B3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0EA8-B832-4CC7-839C-930AF7D4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6E99-1D3D-480C-ABA4-5F4C37EA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900E-FBAD-441A-A4B3-66BBB167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AB92-4AFD-4162-810C-3669B994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508B-B419-4B62-82CE-9C4F7566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9649-6F48-461A-855A-690B62F1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EEB6-0DDF-43A2-B0E6-1E5DD208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E1BA-EFA8-4AB5-9D3B-2A0216813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EAA6-8C70-4AC9-BBA8-EDA74503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8B9F-0879-42FD-85F0-C79F43C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3B26-33D8-4A6F-B4CD-5327AF60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4AD5F-9626-4CE1-97F8-C550766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CF7D-A56B-4293-830B-6BEBFBDC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AA71-5719-4903-9BA7-171FF2FA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447D7-A8F2-493E-9EFD-D2EF54063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BAAD5-6838-43C5-B444-BF587F029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46EB7-787B-426E-B482-238F2572C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418A1-1DAD-47A6-B71F-75B3AA61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A39C3-68C4-40F4-B994-B3199B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CF527-8AFD-4DB2-804E-55ADB21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170B-B4F2-4506-A096-3931BD69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ED02B-1A36-4CA5-8BE2-FBC72656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E0A40-0C56-40EA-B214-76F7EBC0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DACF5-7B47-496F-8736-27D90917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B61E8-238B-4D08-B5A9-696E147C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A2A1C-D447-4160-85AA-25FF4D3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709F9-A904-4D21-8496-403B9BAF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8A58-4CA2-488E-A62F-B66708B3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007B-BE4E-4226-B37F-41144AB63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86A78-D41C-4D4D-91ED-AF0AEA7F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E530E-D574-4029-9CAE-68A80000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0CC4-8648-4751-B13D-F2177622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27BBC-619A-452C-8B64-44C69120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F6D6-DDE2-4DCD-8A74-66CE5E58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E555D-3BD5-417D-8E36-48C2EA4C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AF94-7E3E-4C7B-9AD3-0A21E6C3C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5E29-32EF-47C9-96B1-508A8BDB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16287-9CE9-4532-B954-2678696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15E54-A102-4614-A722-15428168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B468-7228-4384-BF84-F59885C8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EC8B-7BEF-47F4-9A03-34E8A32E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9C16-B357-41D9-A8B2-F608A0E56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5BDB-0EDC-4BE5-94E0-C2E2BF767D7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4F66-5DB1-46C9-83E4-45D7F7BCF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A3E9-C1A8-477C-A547-4D856BD7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022-0FA6-44D9-A280-C1D7909CB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566F1-5E32-4377-93A9-650F3ABB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463" y="189452"/>
            <a:ext cx="5467301" cy="2762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6EB82-0401-4BE1-8499-EE6C3717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27" y="175757"/>
            <a:ext cx="5467300" cy="2762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88C7E-144B-4F56-B7C1-BB32D64D0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74" y="189452"/>
            <a:ext cx="5507042" cy="27621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289E1-1C41-42E8-8B51-9F41F8155C14}"/>
              </a:ext>
            </a:extLst>
          </p:cNvPr>
          <p:cNvCxnSpPr>
            <a:cxnSpLocks/>
          </p:cNvCxnSpPr>
          <p:nvPr/>
        </p:nvCxnSpPr>
        <p:spPr>
          <a:xfrm flipV="1">
            <a:off x="1526735" y="2989678"/>
            <a:ext cx="0" cy="40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CD4762-2049-4C05-B195-908326E24E2B}"/>
              </a:ext>
            </a:extLst>
          </p:cNvPr>
          <p:cNvCxnSpPr>
            <a:cxnSpLocks/>
          </p:cNvCxnSpPr>
          <p:nvPr/>
        </p:nvCxnSpPr>
        <p:spPr>
          <a:xfrm flipV="1">
            <a:off x="2372562" y="3314243"/>
            <a:ext cx="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5FCFD0-15EE-415F-8A26-FC096CFA5EC5}"/>
              </a:ext>
            </a:extLst>
          </p:cNvPr>
          <p:cNvCxnSpPr>
            <a:cxnSpLocks/>
          </p:cNvCxnSpPr>
          <p:nvPr/>
        </p:nvCxnSpPr>
        <p:spPr>
          <a:xfrm flipV="1">
            <a:off x="2597390" y="3238042"/>
            <a:ext cx="0" cy="15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CF1856-4026-4120-8409-273D6638A27B}"/>
              </a:ext>
            </a:extLst>
          </p:cNvPr>
          <p:cNvCxnSpPr>
            <a:cxnSpLocks/>
          </p:cNvCxnSpPr>
          <p:nvPr/>
        </p:nvCxnSpPr>
        <p:spPr>
          <a:xfrm flipV="1">
            <a:off x="2179422" y="3238042"/>
            <a:ext cx="0" cy="15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275720-F024-4A25-9728-E7788918EDA5}"/>
              </a:ext>
            </a:extLst>
          </p:cNvPr>
          <p:cNvCxnSpPr>
            <a:cxnSpLocks/>
          </p:cNvCxnSpPr>
          <p:nvPr/>
        </p:nvCxnSpPr>
        <p:spPr>
          <a:xfrm>
            <a:off x="1255131" y="3390443"/>
            <a:ext cx="1819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0A65FE-9E67-4C40-AFE6-AFDCD05B2339}"/>
              </a:ext>
            </a:extLst>
          </p:cNvPr>
          <p:cNvCxnSpPr>
            <a:cxnSpLocks/>
          </p:cNvCxnSpPr>
          <p:nvPr/>
        </p:nvCxnSpPr>
        <p:spPr>
          <a:xfrm flipV="1">
            <a:off x="5872739" y="2951578"/>
            <a:ext cx="0" cy="404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1FD56C-E96D-45D7-8E04-8B34CF23D944}"/>
              </a:ext>
            </a:extLst>
          </p:cNvPr>
          <p:cNvCxnSpPr>
            <a:cxnSpLocks/>
          </p:cNvCxnSpPr>
          <p:nvPr/>
        </p:nvCxnSpPr>
        <p:spPr>
          <a:xfrm flipV="1">
            <a:off x="6718566" y="2951578"/>
            <a:ext cx="0" cy="40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4D1B06-8F5D-4FC9-A866-75B13573127D}"/>
              </a:ext>
            </a:extLst>
          </p:cNvPr>
          <p:cNvCxnSpPr>
            <a:cxnSpLocks/>
          </p:cNvCxnSpPr>
          <p:nvPr/>
        </p:nvCxnSpPr>
        <p:spPr>
          <a:xfrm flipV="1">
            <a:off x="6943394" y="3199942"/>
            <a:ext cx="0" cy="15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FFDD9E-4A4E-409C-A1C4-7E7FE0C12D09}"/>
              </a:ext>
            </a:extLst>
          </p:cNvPr>
          <p:cNvCxnSpPr>
            <a:cxnSpLocks/>
          </p:cNvCxnSpPr>
          <p:nvPr/>
        </p:nvCxnSpPr>
        <p:spPr>
          <a:xfrm flipV="1">
            <a:off x="6525426" y="3199942"/>
            <a:ext cx="0" cy="15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24EF81-4F64-4FBF-8B2C-B0FDBAE4C112}"/>
              </a:ext>
            </a:extLst>
          </p:cNvPr>
          <p:cNvCxnSpPr>
            <a:cxnSpLocks/>
          </p:cNvCxnSpPr>
          <p:nvPr/>
        </p:nvCxnSpPr>
        <p:spPr>
          <a:xfrm>
            <a:off x="5601135" y="3352343"/>
            <a:ext cx="1819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752035-437A-45CD-8440-FD54855E5C16}"/>
              </a:ext>
            </a:extLst>
          </p:cNvPr>
          <p:cNvCxnSpPr>
            <a:cxnSpLocks/>
          </p:cNvCxnSpPr>
          <p:nvPr/>
        </p:nvCxnSpPr>
        <p:spPr>
          <a:xfrm flipV="1">
            <a:off x="10515657" y="2766439"/>
            <a:ext cx="0" cy="58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E7929A-D0F4-4823-83C9-13A72D923BD4}"/>
              </a:ext>
            </a:extLst>
          </p:cNvPr>
          <p:cNvCxnSpPr>
            <a:cxnSpLocks/>
          </p:cNvCxnSpPr>
          <p:nvPr/>
        </p:nvCxnSpPr>
        <p:spPr>
          <a:xfrm flipV="1">
            <a:off x="11361484" y="2947804"/>
            <a:ext cx="0" cy="400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1BFE03-2C94-4403-A48E-4A643F407C20}"/>
              </a:ext>
            </a:extLst>
          </p:cNvPr>
          <p:cNvCxnSpPr>
            <a:cxnSpLocks/>
          </p:cNvCxnSpPr>
          <p:nvPr/>
        </p:nvCxnSpPr>
        <p:spPr>
          <a:xfrm flipV="1">
            <a:off x="11586312" y="3196168"/>
            <a:ext cx="0" cy="15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E706E0-DA24-4BF5-83FA-7AD262D2A41C}"/>
              </a:ext>
            </a:extLst>
          </p:cNvPr>
          <p:cNvCxnSpPr>
            <a:cxnSpLocks/>
          </p:cNvCxnSpPr>
          <p:nvPr/>
        </p:nvCxnSpPr>
        <p:spPr>
          <a:xfrm flipV="1">
            <a:off x="11168344" y="3196168"/>
            <a:ext cx="0" cy="15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B43AB6-91E5-4FAE-97FB-CBB1A7EE3533}"/>
              </a:ext>
            </a:extLst>
          </p:cNvPr>
          <p:cNvCxnSpPr>
            <a:cxnSpLocks/>
          </p:cNvCxnSpPr>
          <p:nvPr/>
        </p:nvCxnSpPr>
        <p:spPr>
          <a:xfrm>
            <a:off x="10244053" y="3348569"/>
            <a:ext cx="18197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97EDC8-5CAE-4250-8CEE-5044FBA6A19C}"/>
                  </a:ext>
                </a:extLst>
              </p:cNvPr>
              <p:cNvSpPr txBox="1"/>
              <p:nvPr/>
            </p:nvSpPr>
            <p:spPr>
              <a:xfrm>
                <a:off x="1263262" y="3425685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97EDC8-5CAE-4250-8CEE-5044FBA6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62" y="3425685"/>
                <a:ext cx="56413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2D8E71-E3AC-4879-89DB-56FEF8D7C4FE}"/>
                  </a:ext>
                </a:extLst>
              </p:cNvPr>
              <p:cNvSpPr txBox="1"/>
              <p:nvPr/>
            </p:nvSpPr>
            <p:spPr>
              <a:xfrm>
                <a:off x="2094187" y="3414555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22D8E71-E3AC-4879-89DB-56FEF8D7C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187" y="3414555"/>
                <a:ext cx="564135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503E6C-C4E8-4268-8AFF-53425B841543}"/>
                  </a:ext>
                </a:extLst>
              </p:cNvPr>
              <p:cNvSpPr txBox="1"/>
              <p:nvPr/>
            </p:nvSpPr>
            <p:spPr>
              <a:xfrm>
                <a:off x="2320645" y="3409000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503E6C-C4E8-4268-8AFF-53425B84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45" y="3409000"/>
                <a:ext cx="564135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C7708B-0725-439A-B3F7-B3A9639C296C}"/>
                  </a:ext>
                </a:extLst>
              </p:cNvPr>
              <p:cNvSpPr/>
              <p:nvPr/>
            </p:nvSpPr>
            <p:spPr>
              <a:xfrm>
                <a:off x="1966124" y="3414555"/>
                <a:ext cx="3545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C7708B-0725-439A-B3F7-B3A9639C2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24" y="3414555"/>
                <a:ext cx="354521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03BE7C-6413-41CE-A745-111080A73750}"/>
                  </a:ext>
                </a:extLst>
              </p:cNvPr>
              <p:cNvSpPr txBox="1"/>
              <p:nvPr/>
            </p:nvSpPr>
            <p:spPr>
              <a:xfrm>
                <a:off x="5621828" y="3359917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03BE7C-6413-41CE-A745-111080A7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28" y="3359917"/>
                <a:ext cx="564135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60B30E-2D3A-43FE-81E3-836035DCC5CD}"/>
                  </a:ext>
                </a:extLst>
              </p:cNvPr>
              <p:cNvSpPr txBox="1"/>
              <p:nvPr/>
            </p:nvSpPr>
            <p:spPr>
              <a:xfrm>
                <a:off x="6452753" y="3348787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60B30E-2D3A-43FE-81E3-836035DCC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3" y="3348787"/>
                <a:ext cx="564135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A36C3A-A711-487F-88CD-85BCD12004E3}"/>
                  </a:ext>
                </a:extLst>
              </p:cNvPr>
              <p:cNvSpPr txBox="1"/>
              <p:nvPr/>
            </p:nvSpPr>
            <p:spPr>
              <a:xfrm>
                <a:off x="6679211" y="3343232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A36C3A-A711-487F-88CD-85BCD120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11" y="3343232"/>
                <a:ext cx="564135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2FFFA9B-6AF4-4BDA-83AE-E8527E0B9103}"/>
                  </a:ext>
                </a:extLst>
              </p:cNvPr>
              <p:cNvSpPr/>
              <p:nvPr/>
            </p:nvSpPr>
            <p:spPr>
              <a:xfrm>
                <a:off x="6324690" y="3348787"/>
                <a:ext cx="3545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2FFFA9B-6AF4-4BDA-83AE-E8527E0B9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90" y="3348787"/>
                <a:ext cx="354521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92C12C0-5B1F-4CE6-A2E9-636290F21247}"/>
                  </a:ext>
                </a:extLst>
              </p:cNvPr>
              <p:cNvSpPr txBox="1"/>
              <p:nvPr/>
            </p:nvSpPr>
            <p:spPr>
              <a:xfrm>
                <a:off x="10254684" y="3357044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92C12C0-5B1F-4CE6-A2E9-636290F2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684" y="3357044"/>
                <a:ext cx="56413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81CE98D-FE36-4F09-81CC-99275964B695}"/>
                  </a:ext>
                </a:extLst>
              </p:cNvPr>
              <p:cNvSpPr txBox="1"/>
              <p:nvPr/>
            </p:nvSpPr>
            <p:spPr>
              <a:xfrm>
                <a:off x="11085609" y="3345914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81CE98D-FE36-4F09-81CC-99275964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609" y="3345914"/>
                <a:ext cx="56413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59F1476-2934-49F1-B807-3573C697F268}"/>
                  </a:ext>
                </a:extLst>
              </p:cNvPr>
              <p:cNvSpPr txBox="1"/>
              <p:nvPr/>
            </p:nvSpPr>
            <p:spPr>
              <a:xfrm>
                <a:off x="11312067" y="3340359"/>
                <a:ext cx="5641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59F1476-2934-49F1-B807-3573C697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067" y="3340359"/>
                <a:ext cx="56413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EE595C2-ADC2-4507-A5FF-9C565D655569}"/>
                  </a:ext>
                </a:extLst>
              </p:cNvPr>
              <p:cNvSpPr/>
              <p:nvPr/>
            </p:nvSpPr>
            <p:spPr>
              <a:xfrm>
                <a:off x="10957546" y="3345914"/>
                <a:ext cx="3545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EE595C2-ADC2-4507-A5FF-9C565D65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546" y="3345914"/>
                <a:ext cx="35452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72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80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2021-10-04T15:16:42Z</dcterms:created>
  <dcterms:modified xsi:type="dcterms:W3CDTF">2021-10-04T15:28:06Z</dcterms:modified>
</cp:coreProperties>
</file>