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7293-9BA4-471F-9725-CA137632D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C4A0-E417-4153-9CD9-63D763CE2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29E0-6F40-4C72-AF46-7898FC0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338-5F37-4343-B141-69C2F2D5A45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C225-176C-4B98-B861-264F8D31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8A22B-D748-4272-8F3E-5548A576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463-7293-4D31-8289-14B39CE5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A4CE-9CB7-4D6B-B66E-5503A6F2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3814B-8F5D-44E4-8B4E-B2D41E738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AB63-E405-4681-B5D4-AC410E26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338-5F37-4343-B141-69C2F2D5A45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1FCF1-807E-4F67-ADD6-4ECEF842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30EF-74C3-497F-9F1F-FC3DA67D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463-7293-4D31-8289-14B39CE5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3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2B9F6-EFE3-408E-80D8-67BACC74A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2BDA-8B1E-4C75-B4BA-2BFDDB1DA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2684-064C-47ED-BDFC-2D7187F6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338-5F37-4343-B141-69C2F2D5A45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7C849-BF81-4E39-9CC7-7F475DAE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1810-C32D-46FD-9E4C-59578E39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463-7293-4D31-8289-14B39CE5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8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563A-927C-4DAD-9E94-E444C3E3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1539-9033-4078-9ED5-40B14A83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D440-8202-4B9A-BF65-9FBC03B6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338-5F37-4343-B141-69C2F2D5A45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C3B5-CC68-4020-9DCF-B4429B72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B807-6014-4F1F-9621-52B1BA1D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463-7293-4D31-8289-14B39CE5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0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A1EB-3D35-494D-84A4-E1547BAD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152F-35B8-4D27-8253-96312992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9D9A-05EE-405C-A1D0-D0982F4E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338-5F37-4343-B141-69C2F2D5A45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DF842-7A06-435F-B309-9FC162BB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5109-2B47-4174-B8C5-4A475693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463-7293-4D31-8289-14B39CE5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0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6A24-FD41-45CF-95AF-938921F8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BA4D-410A-4370-A515-88C5308B9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C228E-A459-4956-847A-0E93354D0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E5B3-7605-455F-AADE-7E4EAA2F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338-5F37-4343-B141-69C2F2D5A45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AFE-739F-4597-8552-C737561F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C01AF-E17D-43B3-9EBA-0D20ADFE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463-7293-4D31-8289-14B39CE5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C066-D235-411A-9465-28A9509E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29E1F-7DBF-4A1E-AFA7-789C8C5B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BD1-08AB-4A1E-AE57-6D884961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704D3-DDE4-400E-9735-5D92E3208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CE435-6C3D-433B-8080-E394B9CC6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8DF52-B874-4220-A120-B1CEDB4F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338-5F37-4343-B141-69C2F2D5A45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78D9F-E804-4F2B-9023-9B817EF0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9BD0F-CAAD-468F-A767-0E853822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463-7293-4D31-8289-14B39CE5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9162-1D90-4DD8-B718-EBF05D21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613C6-EA93-4512-91C1-A78551DA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338-5F37-4343-B141-69C2F2D5A45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8377-666E-49CD-B566-C2216BA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8925F-95CF-4FC3-9B77-77086FD9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463-7293-4D31-8289-14B39CE5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7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0D3E8-3E89-44E7-B14B-23BCBCDB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338-5F37-4343-B141-69C2F2D5A45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A730E-01F1-424D-B082-97BBF028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682F7-64FD-424C-B1BB-3F0643C0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463-7293-4D31-8289-14B39CE5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7335-EF44-4C19-A334-21399CAE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3652-82DD-4639-867F-D5E0BEB8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E0F86-0785-4B45-81DC-96CB2247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7D443-FE7B-431D-A399-B7BCA685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338-5F37-4343-B141-69C2F2D5A45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5DF11-3E53-4AB7-BFDF-F3A08DE2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9BD6B-13A2-4AFA-B6C2-E7E46FC5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463-7293-4D31-8289-14B39CE5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6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F1A9-46D7-4207-9BBD-008B7573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E4BE4-8FB9-4E5B-8171-C62222ED8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2D19F-7953-4BC6-9A73-F743561EA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5F328-8CA7-42CD-8B76-0DA8983F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E338-5F37-4343-B141-69C2F2D5A45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400F6-F810-46EE-A59F-FC63B46A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37C32-EEAA-4FFF-9F3C-3248D637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5463-7293-4D31-8289-14B39CE5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CFF76-961C-4305-8331-9AE96745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F9E56-6E0B-4787-ADD5-10EDFAE9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FE30-C313-4438-AC5B-EA49527D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E338-5F37-4343-B141-69C2F2D5A45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CE52-E986-42F7-8CB9-FEDF75CA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0479-08BE-428B-AE7A-1AB4801B2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5463-7293-4D31-8289-14B39CE5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4B3D-B761-44EB-8332-3ED6E0073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C807B-FDE8-4D4A-A1F4-641A37492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BE93-F852-4AA4-A0B5-7254AD20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392B-9BFD-4EB4-8790-5A4E6DBB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DB6A85-112D-4452-9635-3F335AF0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51368"/>
              </p:ext>
            </p:extLst>
          </p:nvPr>
        </p:nvGraphicFramePr>
        <p:xfrm>
          <a:off x="321973" y="392805"/>
          <a:ext cx="10792495" cy="501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914">
                  <a:extLst>
                    <a:ext uri="{9D8B030D-6E8A-4147-A177-3AD203B41FA5}">
                      <a16:colId xmlns:a16="http://schemas.microsoft.com/office/drawing/2014/main" val="4265035137"/>
                    </a:ext>
                  </a:extLst>
                </a:gridCol>
                <a:gridCol w="6499581">
                  <a:extLst>
                    <a:ext uri="{9D8B030D-6E8A-4147-A177-3AD203B41FA5}">
                      <a16:colId xmlns:a16="http://schemas.microsoft.com/office/drawing/2014/main" val="2057113308"/>
                    </a:ext>
                  </a:extLst>
                </a:gridCol>
              </a:tblGrid>
              <a:tr h="76522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58868"/>
                  </a:ext>
                </a:extLst>
              </a:tr>
              <a:tr h="7652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 (2014)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Multiple frequency,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Inverter losses and emitted field strength comparison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Increasing power of load using 1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and 3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harmonic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Dual frequency system 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cauer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672072"/>
                  </a:ext>
                </a:extLst>
              </a:tr>
              <a:tr h="76522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866370"/>
                  </a:ext>
                </a:extLst>
              </a:tr>
              <a:tr h="76522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05373"/>
                  </a:ext>
                </a:extLst>
              </a:tr>
              <a:tr h="76522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8795"/>
                  </a:ext>
                </a:extLst>
              </a:tr>
              <a:tr h="76522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98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3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80BC-AF4B-4273-AFCD-96875210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608"/>
            <a:ext cx="10515600" cy="5816355"/>
          </a:xfrm>
        </p:spPr>
        <p:txBody>
          <a:bodyPr/>
          <a:lstStyle/>
          <a:p>
            <a:r>
              <a:rPr lang="en-US" dirty="0"/>
              <a:t>[1] Multifrequency Inductive Power Transfer</a:t>
            </a:r>
          </a:p>
        </p:txBody>
      </p:sp>
    </p:spTree>
    <p:extLst>
      <p:ext uri="{BB962C8B-B14F-4D97-AF65-F5344CB8AC3E}">
        <p14:creationId xmlns:p14="http://schemas.microsoft.com/office/powerpoint/2010/main" val="207470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</cp:revision>
  <dcterms:created xsi:type="dcterms:W3CDTF">2021-10-04T11:07:44Z</dcterms:created>
  <dcterms:modified xsi:type="dcterms:W3CDTF">2021-10-04T14:35:01Z</dcterms:modified>
</cp:coreProperties>
</file>