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537CA-33A2-498C-9608-F8CA7774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77" y="2726328"/>
            <a:ext cx="2857500" cy="1428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28E4B-793B-4ECC-A29C-AE144395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7" y="1202941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C2053-BE56-4C72-8E9D-E764C4990FEA}"/>
              </a:ext>
            </a:extLst>
          </p:cNvPr>
          <p:cNvCxnSpPr>
            <a:cxnSpLocks/>
          </p:cNvCxnSpPr>
          <p:nvPr/>
        </p:nvCxnSpPr>
        <p:spPr>
          <a:xfrm>
            <a:off x="3885182" y="1202941"/>
            <a:ext cx="0" cy="254744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BED3C-6B28-4AD4-8A03-F95642673DFA}"/>
              </a:ext>
            </a:extLst>
          </p:cNvPr>
          <p:cNvCxnSpPr>
            <a:cxnSpLocks/>
          </p:cNvCxnSpPr>
          <p:nvPr/>
        </p:nvCxnSpPr>
        <p:spPr>
          <a:xfrm>
            <a:off x="5071999" y="1187889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/>
              <p:nvPr/>
            </p:nvSpPr>
            <p:spPr>
              <a:xfrm>
                <a:off x="3841468" y="1015672"/>
                <a:ext cx="16248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468" y="1015672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/>
              <p:nvPr/>
            </p:nvSpPr>
            <p:spPr>
              <a:xfrm>
                <a:off x="5024523" y="1003223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23" y="1003223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88A-CBFE-4964-9360-7A8E3CAE77D9}"/>
              </a:ext>
            </a:extLst>
          </p:cNvPr>
          <p:cNvSpPr/>
          <p:nvPr/>
        </p:nvSpPr>
        <p:spPr>
          <a:xfrm>
            <a:off x="3754119" y="2971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038FD-621D-4DED-BC60-1C8E8AE5EEA6}"/>
              </a:ext>
            </a:extLst>
          </p:cNvPr>
          <p:cNvSpPr/>
          <p:nvPr/>
        </p:nvSpPr>
        <p:spPr>
          <a:xfrm>
            <a:off x="4586085" y="2971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4717FD-44EF-4F6E-B074-A4BCC31DA32A}"/>
              </a:ext>
            </a:extLst>
          </p:cNvPr>
          <p:cNvCxnSpPr>
            <a:cxnSpLocks/>
          </p:cNvCxnSpPr>
          <p:nvPr/>
        </p:nvCxnSpPr>
        <p:spPr>
          <a:xfrm>
            <a:off x="3821902" y="2667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DB5E85-64E0-41BC-8ACB-3C95A266BAB6}"/>
              </a:ext>
            </a:extLst>
          </p:cNvPr>
          <p:cNvCxnSpPr>
            <a:cxnSpLocks/>
          </p:cNvCxnSpPr>
          <p:nvPr/>
        </p:nvCxnSpPr>
        <p:spPr>
          <a:xfrm>
            <a:off x="3821902" y="2667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78F8D-0435-4308-A109-0B5616F91501}"/>
              </a:ext>
            </a:extLst>
          </p:cNvPr>
          <p:cNvCxnSpPr>
            <a:cxnSpLocks/>
          </p:cNvCxnSpPr>
          <p:nvPr/>
        </p:nvCxnSpPr>
        <p:spPr>
          <a:xfrm>
            <a:off x="5887297" y="2095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81B33-96ED-4C0D-9832-3358223D114B}"/>
              </a:ext>
            </a:extLst>
          </p:cNvPr>
          <p:cNvCxnSpPr>
            <a:cxnSpLocks/>
          </p:cNvCxnSpPr>
          <p:nvPr/>
        </p:nvCxnSpPr>
        <p:spPr>
          <a:xfrm>
            <a:off x="4657363" y="2742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C3441-4738-4BEB-A4A8-2BA681DE55BD}"/>
              </a:ext>
            </a:extLst>
          </p:cNvPr>
          <p:cNvCxnSpPr>
            <a:cxnSpLocks/>
          </p:cNvCxnSpPr>
          <p:nvPr/>
        </p:nvCxnSpPr>
        <p:spPr>
          <a:xfrm flipV="1">
            <a:off x="4652876" y="2738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4A7DD8-D36B-40AB-8EF9-3F021E71259D}"/>
              </a:ext>
            </a:extLst>
          </p:cNvPr>
          <p:cNvCxnSpPr>
            <a:cxnSpLocks/>
          </p:cNvCxnSpPr>
          <p:nvPr/>
        </p:nvCxnSpPr>
        <p:spPr>
          <a:xfrm flipV="1">
            <a:off x="5887297" y="2734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083EB5-4E45-473C-A00D-4C34DE2C3C40}"/>
              </a:ext>
            </a:extLst>
          </p:cNvPr>
          <p:cNvCxnSpPr>
            <a:cxnSpLocks/>
          </p:cNvCxnSpPr>
          <p:nvPr/>
        </p:nvCxnSpPr>
        <p:spPr>
          <a:xfrm>
            <a:off x="5887297" y="3323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A160-37CC-418F-A44D-934EB3EA70A8}"/>
              </a:ext>
            </a:extLst>
          </p:cNvPr>
          <p:cNvCxnSpPr>
            <a:cxnSpLocks/>
          </p:cNvCxnSpPr>
          <p:nvPr/>
        </p:nvCxnSpPr>
        <p:spPr>
          <a:xfrm flipV="1">
            <a:off x="5887297" y="2095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1C5E7-A679-423E-9804-DA1B1172349E}"/>
              </a:ext>
            </a:extLst>
          </p:cNvPr>
          <p:cNvSpPr txBox="1"/>
          <p:nvPr/>
        </p:nvSpPr>
        <p:spPr>
          <a:xfrm>
            <a:off x="5715332" y="1869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9E2B8-455C-46D5-8ADE-D697308DDCC7}"/>
              </a:ext>
            </a:extLst>
          </p:cNvPr>
          <p:cNvSpPr txBox="1"/>
          <p:nvPr/>
        </p:nvSpPr>
        <p:spPr>
          <a:xfrm>
            <a:off x="5715331" y="3296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C16D56-1D53-4EC7-BE2B-4000AA268E4F}"/>
              </a:ext>
            </a:extLst>
          </p:cNvPr>
          <p:cNvSpPr/>
          <p:nvPr/>
        </p:nvSpPr>
        <p:spPr>
          <a:xfrm>
            <a:off x="4353759" y="6105419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8635A-966D-4716-B72D-D807EBD85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059" y="1246839"/>
            <a:ext cx="19050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D8AB4-01A7-4DAD-8426-E5A4D76A0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296" y="2705332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FB9D7-3BD4-44E6-8FDF-1594B07B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1" y="1614286"/>
            <a:ext cx="57150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23BC6E-4D64-4960-A699-3A19A637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81" y="3043036"/>
            <a:ext cx="57150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C6832-45B5-4042-9D1B-902DFC08C2B3}"/>
              </a:ext>
            </a:extLst>
          </p:cNvPr>
          <p:cNvCxnSpPr>
            <a:cxnSpLocks/>
          </p:cNvCxnSpPr>
          <p:nvPr/>
        </p:nvCxnSpPr>
        <p:spPr>
          <a:xfrm>
            <a:off x="4509095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/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3F748-9A31-46E3-A1AE-E8B2827C08C8}"/>
              </a:ext>
            </a:extLst>
          </p:cNvPr>
          <p:cNvCxnSpPr>
            <a:cxnSpLocks/>
          </p:cNvCxnSpPr>
          <p:nvPr/>
        </p:nvCxnSpPr>
        <p:spPr>
          <a:xfrm>
            <a:off x="6849898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/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A0C97DF-94F3-4C1D-A20C-F8CC816CAE95}"/>
              </a:ext>
            </a:extLst>
          </p:cNvPr>
          <p:cNvSpPr/>
          <p:nvPr/>
        </p:nvSpPr>
        <p:spPr>
          <a:xfrm>
            <a:off x="4291804" y="5715870"/>
            <a:ext cx="29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data_plotter_transient_tx_v2</a:t>
            </a:r>
          </a:p>
        </p:txBody>
      </p:sp>
    </p:spTree>
    <p:extLst>
      <p:ext uri="{BB962C8B-B14F-4D97-AF65-F5344CB8AC3E}">
        <p14:creationId xmlns:p14="http://schemas.microsoft.com/office/powerpoint/2010/main" val="13141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24967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58</cp:revision>
  <dcterms:created xsi:type="dcterms:W3CDTF">2021-12-02T08:50:33Z</dcterms:created>
  <dcterms:modified xsi:type="dcterms:W3CDTF">2022-09-01T20:25:04Z</dcterms:modified>
</cp:coreProperties>
</file>