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CFEF-33A6-4E6E-B4D2-16BBE6B00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EBEA3-D1DF-4631-B1B5-187D46E7E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E5B7-CE3B-4EE1-9AC2-2B547A51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6D1F-1DC7-448C-944D-CF5CD119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5739-71DE-4398-9D4A-FFDA8C77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3390-C944-43C1-9921-2EF492EF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961C4-CB69-4557-A47B-0A36F3780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2405C-319A-461C-A38D-6DB6A0A3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09F4-4325-4793-989D-AB809FF4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8E4D-5BAD-4F4E-9307-A38E40A5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5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CE4D1-B795-43C8-8201-C8A0F3060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CFBEB-0826-4DBB-8769-368F5BA0C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1944-C19A-445C-984A-D4FA8518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417E-1A2B-46DB-8646-5F5CE570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F145-ADD4-45BB-B3E8-3DBDCB44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3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B324-B17F-4795-95CC-DBFDBBC3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FEC7-5635-4C53-98AD-21DEA4ED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37DF9-93EF-47AC-ADC5-6C48453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A8310-A5FC-46C0-956C-DBCCAF07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3F91-BAE1-4D5C-8732-DC7C4B3F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249B-83E4-4E83-8F96-3A94F924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B29E7-1DF6-4EE4-B288-321913C7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35F9-F35F-438E-8CEF-13DED108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3FDE-B279-4AEC-8E0C-494322D8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0A22-A3EF-4525-A6C4-174F4222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19A3-000D-42F5-8716-98B24B13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BA26-427B-440E-9143-62C26EAA5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3A72F-ED27-479D-B977-8DE2E889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4307-1DA3-4D37-A3DC-2BE1AA0E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6DF9-6529-4721-B0DB-CAF0DCE8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EF8EB-8C25-4281-8430-DC5850CC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9A1B-F00E-4E62-858D-FCA7B33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BF901-C258-4A1C-8E28-CC4267A9F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EEBC9-0DDD-4D19-96F4-7B72AE89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91D5B-0785-483A-864D-213E7EA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852A9-AD7B-4467-BFFD-343D0701B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416B9-7025-4373-BCAB-CF7967B1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7F848-9696-4596-BDA6-0B9A6CFB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438F5-EA00-4F9C-BFB3-81639A9B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0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2F9B-BC58-4D46-B9AA-5341D4FD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672D7-1D6E-4F14-ACA5-B42A48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69180-589A-4E0F-9D7B-4E533C3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2A25C-CA40-41B5-AA2A-F63DB465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9B663-B7E6-4182-BFC1-94AB0FF1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A6063-1CE2-4202-87A6-611C44AC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9A41B-6012-4B54-BF65-61F4CDF8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0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FF9B-7E17-4984-B03C-5041E616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15A0-6443-462B-BDA6-02B9288C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C6FB0-7D6E-4B8F-9A08-55217D5F9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7FA7B-E45F-4ED3-A0D1-3E4F8280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84781-73CD-49FE-9880-288CDCD8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9A25B-706E-4A83-9E4A-A88630B9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1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0A03-FF31-440F-BF8D-1FD437EA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D93D4-36C7-451C-BF41-FC6B5EF09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CEA18-60A1-4886-BE08-7BC625F18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0629D-7A03-4161-BCC9-FFA184FA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60C72-4E43-46A1-BEF0-0B3E67EE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2C45E-F7AD-439F-AF7B-8776A6D3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DFBAD-CBCB-4663-A1FF-FDE21A06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D0A6-0F34-4101-B0B9-39AA1FA82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CA4F-0C64-4FD3-9A3F-8978BADA6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CBE0-C173-4FC9-AF4A-D9369ABFCFE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5BC3-4301-43A1-B31C-1206A7E3B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6A42-6740-4C71-8D6E-72658D61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267C-6505-4ABF-9C7E-3AD36D44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3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EFB56-8C84-4958-95F9-1EE5205CAC2B}"/>
              </a:ext>
            </a:extLst>
          </p:cNvPr>
          <p:cNvSpPr txBox="1"/>
          <p:nvPr/>
        </p:nvSpPr>
        <p:spPr>
          <a:xfrm>
            <a:off x="894183" y="369927"/>
            <a:ext cx="10403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operation of Wireless Power Transfer System for contactless slip ring applications with conventional motor drives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235B4-1F25-4903-A265-9729DAB38100}"/>
              </a:ext>
            </a:extLst>
          </p:cNvPr>
          <p:cNvSpPr txBox="1"/>
          <p:nvPr/>
        </p:nvSpPr>
        <p:spPr>
          <a:xfrm>
            <a:off x="3189514" y="2308919"/>
            <a:ext cx="5812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Contactless Slip Rings : Slip rings, WPT, IPT, Applications, state-of-arts, power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Proposed system, advantages and trade-offs, feasibility, literature review of simultaneous single stage converters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DC- motors, IPT design considerations, control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Results for DC motors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AC-motors, analytical designs, control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results for AC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7300-EA6A-480F-B058-2DE1C9AF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99F3-CACF-4957-98F3-09C15DBC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9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</cp:revision>
  <dcterms:created xsi:type="dcterms:W3CDTF">2022-02-19T18:22:09Z</dcterms:created>
  <dcterms:modified xsi:type="dcterms:W3CDTF">2022-02-19T19:01:56Z</dcterms:modified>
</cp:coreProperties>
</file>