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4" r:id="rId3"/>
    <p:sldId id="266" r:id="rId4"/>
    <p:sldId id="265" r:id="rId5"/>
    <p:sldId id="263" r:id="rId6"/>
    <p:sldId id="261" r:id="rId7"/>
    <p:sldId id="256" r:id="rId8"/>
    <p:sldId id="258" r:id="rId9"/>
    <p:sldId id="259" r:id="rId10"/>
    <p:sldId id="262" r:id="rId11"/>
    <p:sldId id="260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4F0"/>
    <a:srgbClr val="0127E5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5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emf"/><Relationship Id="rId7" Type="http://schemas.openxmlformats.org/officeDocument/2006/relationships/image" Target="../media/image6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8.png"/><Relationship Id="rId5" Type="http://schemas.openxmlformats.org/officeDocument/2006/relationships/image" Target="../media/image10.emf"/><Relationship Id="rId10" Type="http://schemas.openxmlformats.org/officeDocument/2006/relationships/image" Target="../media/image17.png"/><Relationship Id="rId4" Type="http://schemas.openxmlformats.org/officeDocument/2006/relationships/image" Target="../media/image9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3" Type="http://schemas.openxmlformats.org/officeDocument/2006/relationships/image" Target="../media/image29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31.emf"/><Relationship Id="rId10" Type="http://schemas.openxmlformats.org/officeDocument/2006/relationships/image" Target="../media/image160.png"/><Relationship Id="rId4" Type="http://schemas.openxmlformats.org/officeDocument/2006/relationships/image" Target="../media/image30.emf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image" Target="../media/image30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0722B-B158-44ED-AB20-6EC8E0A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10345-9FF7-4244-AA3D-53CE1403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3D0C2D-02D8-44AC-A1E5-3DDEDAA9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1" y="-950503"/>
            <a:ext cx="7620000" cy="285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D530D-DD73-43BF-BF4E-D4E0F48A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58" y="1624199"/>
            <a:ext cx="7620000" cy="285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B3BC578-8BCE-47B0-9748-172A059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31" y="4198901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511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39</cp:revision>
  <dcterms:created xsi:type="dcterms:W3CDTF">2022-07-30T15:30:54Z</dcterms:created>
  <dcterms:modified xsi:type="dcterms:W3CDTF">2022-08-22T14:54:07Z</dcterms:modified>
</cp:coreProperties>
</file>