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C111-0FA7-407C-8CDB-9777D6080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0C5A3-B0A5-4B70-B0C7-86A4C86BB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A9955-A415-4DDF-A2F8-B0E7F20D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50DE-9E51-4B38-A3B4-AE337308BD6C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3FEBC-A705-47B4-9EE1-3460B593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E5BBC-B209-4FB2-B1A7-87851AAE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9F7B-DBAA-4799-B0AB-287A41194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3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0F13-FA7A-40E1-85D0-F44A5AD7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96972-5582-426F-AE5F-3CC5C916C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316C2-5F74-45A3-BB5E-B381FDD8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50DE-9E51-4B38-A3B4-AE337308BD6C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37E53-125F-426B-B61D-3B87C5E1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E0B0A-B373-410D-A4A9-77410197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9F7B-DBAA-4799-B0AB-287A41194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6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E6D84-A36B-4BAA-92D6-DDC2F1A86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0EDAD-7490-4FA8-A32C-0745818F6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6F24F-CA89-4C3F-98C3-5EE0B5BE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50DE-9E51-4B38-A3B4-AE337308BD6C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929E6-40E6-416D-98C1-EFE5500B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8744C-7167-4A6B-98C7-33D09A06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9F7B-DBAA-4799-B0AB-287A41194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8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3EE3-08D7-46F6-9DCA-9D9F9333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AD80C-1B78-4FE0-AE1C-ACCA8D065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1D810-624E-4B1B-9E39-9F249713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50DE-9E51-4B38-A3B4-AE337308BD6C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729AE-B9FC-4EF4-8BEE-B082807F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5B017-99FC-4D8F-B9B2-A161C927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9F7B-DBAA-4799-B0AB-287A41194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9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2F68-5FDD-4075-B846-9304921A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B9EB1-7B7A-4D70-B2AA-91DC8DA99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6D0E7-009C-49CF-94C6-E1BA9FDB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50DE-9E51-4B38-A3B4-AE337308BD6C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D8415-35C4-4E68-8A71-46174679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CEE35-EB85-4776-9C90-7DCB9E7C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9F7B-DBAA-4799-B0AB-287A41194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5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0BE2-A406-477F-B23F-48A00FF7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2EE83-9936-4C26-AD95-165D70264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FADC0-4887-402B-9CAE-996E25E4D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8B5D1-0F03-4866-9BF4-B7C173A1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50DE-9E51-4B38-A3B4-AE337308BD6C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09025-F1A1-4CCD-BBC6-54B3F93C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359C-56A2-4830-9C34-70DEC465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9F7B-DBAA-4799-B0AB-287A41194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ADB4-D968-4033-931B-65B737FB5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00E75-8F9B-4DD7-8F06-9DB70A9EA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75BFA-5BDF-4DA2-AE2E-77FE42CD7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28F2D-B006-4553-BD17-6CB2F5525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11485-FD82-4D64-BF6E-8949926C0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423FF-567B-4842-B32A-1890AA1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50DE-9E51-4B38-A3B4-AE337308BD6C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81ECA-63D1-45FB-9CF6-02A231F0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5F6B9-7CCF-4039-A510-E7F48500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9F7B-DBAA-4799-B0AB-287A41194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7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29CE-CFCE-4041-9E14-186E2191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D39D1-C8DC-43D0-8400-C75E95E9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50DE-9E51-4B38-A3B4-AE337308BD6C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31C1F-FBDE-4F76-9BE0-C5B2DB72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6C4DA-B36D-47BE-8123-FEEB1C863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9F7B-DBAA-4799-B0AB-287A41194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3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C4065-8173-41EC-B971-8E0BE362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50DE-9E51-4B38-A3B4-AE337308BD6C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DF0DB-2707-41F9-9119-15EA8D09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FEDCE-B5AD-4111-87BD-D6464F88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9F7B-DBAA-4799-B0AB-287A41194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1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72B1-667D-4315-AE28-025C69DAC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88DC0-D7FA-426B-A9AF-EA314073C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8839-53DE-4BBB-878D-54BFA05B0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FC0FE-19EF-4E22-8DFF-9FE9D654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50DE-9E51-4B38-A3B4-AE337308BD6C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FF5DD-CEBC-40F7-BD87-8E2C725B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C388C-5327-4845-BD1E-F141D422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9F7B-DBAA-4799-B0AB-287A41194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3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0010-0978-47B8-9C73-7D4AE3AFB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2DA3A-93D7-4D80-A2DF-A24F7E99C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7CC51-33F0-4BCD-BD8E-C11E66FDC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72A87-030F-4D67-8FAC-AC17F9DD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50DE-9E51-4B38-A3B4-AE337308BD6C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1DC7A-86ED-46C3-BCF0-1F7EF32A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1A875-D119-44C2-8B33-04B7EFBB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9F7B-DBAA-4799-B0AB-287A41194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6D837-4461-42B0-927F-DCBB0AEB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658EC-9107-4B08-9793-AD422D210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0A587-08CF-4E2C-937F-DB4A16D09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750DE-9E51-4B38-A3B4-AE337308BD6C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403B0-5C71-41F9-9958-66723AB4E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CF674-B4BC-4674-A5B9-48CF57B9A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A9F7B-DBAA-4799-B0AB-287A41194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0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6EEFC7-5741-4452-9DC0-96BF43633E6F}"/>
              </a:ext>
            </a:extLst>
          </p:cNvPr>
          <p:cNvCxnSpPr>
            <a:cxnSpLocks/>
          </p:cNvCxnSpPr>
          <p:nvPr/>
        </p:nvCxnSpPr>
        <p:spPr>
          <a:xfrm>
            <a:off x="2393436" y="2881236"/>
            <a:ext cx="38886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59C714-9BC9-4DA4-8D7E-CEF0E162CD74}"/>
              </a:ext>
            </a:extLst>
          </p:cNvPr>
          <p:cNvSpPr txBox="1"/>
          <p:nvPr/>
        </p:nvSpPr>
        <p:spPr>
          <a:xfrm>
            <a:off x="1886620" y="3027278"/>
            <a:ext cx="1677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Power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A5C9FD-9D10-4E80-86A7-78466C914559}"/>
              </a:ext>
            </a:extLst>
          </p:cNvPr>
          <p:cNvCxnSpPr>
            <a:cxnSpLocks/>
          </p:cNvCxnSpPr>
          <p:nvPr/>
        </p:nvCxnSpPr>
        <p:spPr>
          <a:xfrm>
            <a:off x="2405848" y="3429000"/>
            <a:ext cx="8611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A47A05-861B-4E08-8C50-C2601ABA45BA}"/>
              </a:ext>
            </a:extLst>
          </p:cNvPr>
          <p:cNvCxnSpPr>
            <a:cxnSpLocks/>
          </p:cNvCxnSpPr>
          <p:nvPr/>
        </p:nvCxnSpPr>
        <p:spPr>
          <a:xfrm>
            <a:off x="3382393" y="3288437"/>
            <a:ext cx="8353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0B3F6F-3E30-4411-A18F-7D5566B1D428}"/>
              </a:ext>
            </a:extLst>
          </p:cNvPr>
          <p:cNvCxnSpPr>
            <a:cxnSpLocks/>
          </p:cNvCxnSpPr>
          <p:nvPr/>
        </p:nvCxnSpPr>
        <p:spPr>
          <a:xfrm>
            <a:off x="3266983" y="3429000"/>
            <a:ext cx="0" cy="27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C1171E-936E-4174-BA1A-81159FD63FF3}"/>
              </a:ext>
            </a:extLst>
          </p:cNvPr>
          <p:cNvCxnSpPr>
            <a:cxnSpLocks/>
          </p:cNvCxnSpPr>
          <p:nvPr/>
        </p:nvCxnSpPr>
        <p:spPr>
          <a:xfrm>
            <a:off x="3382393" y="3288437"/>
            <a:ext cx="0" cy="4135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6C019ED-04C4-431C-8F8C-1BDFBB0F17EE}"/>
              </a:ext>
            </a:extLst>
          </p:cNvPr>
          <p:cNvSpPr/>
          <p:nvPr/>
        </p:nvSpPr>
        <p:spPr>
          <a:xfrm rot="10800000">
            <a:off x="3173144" y="3701988"/>
            <a:ext cx="298881" cy="188366"/>
          </a:xfrm>
          <a:prstGeom prst="triangle">
            <a:avLst>
              <a:gd name="adj" fmla="val 5063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E55300-13D8-4A05-B0CC-F8F8987EB14C}"/>
              </a:ext>
            </a:extLst>
          </p:cNvPr>
          <p:cNvCxnSpPr>
            <a:cxnSpLocks/>
          </p:cNvCxnSpPr>
          <p:nvPr/>
        </p:nvCxnSpPr>
        <p:spPr>
          <a:xfrm>
            <a:off x="3379678" y="3288436"/>
            <a:ext cx="83535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0099F5-D485-4F25-BB81-0ABFCB649C6C}"/>
              </a:ext>
            </a:extLst>
          </p:cNvPr>
          <p:cNvCxnSpPr>
            <a:cxnSpLocks/>
          </p:cNvCxnSpPr>
          <p:nvPr/>
        </p:nvCxnSpPr>
        <p:spPr>
          <a:xfrm>
            <a:off x="4217750" y="3288438"/>
            <a:ext cx="0" cy="27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321199-407C-43C8-A3CF-AFD4BBF74B11}"/>
              </a:ext>
            </a:extLst>
          </p:cNvPr>
          <p:cNvCxnSpPr>
            <a:cxnSpLocks/>
          </p:cNvCxnSpPr>
          <p:nvPr/>
        </p:nvCxnSpPr>
        <p:spPr>
          <a:xfrm>
            <a:off x="4333160" y="3147875"/>
            <a:ext cx="0" cy="4135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B35E778-E67E-48EF-B03D-64598B14DE0E}"/>
              </a:ext>
            </a:extLst>
          </p:cNvPr>
          <p:cNvSpPr/>
          <p:nvPr/>
        </p:nvSpPr>
        <p:spPr>
          <a:xfrm rot="10800000">
            <a:off x="4123911" y="3561426"/>
            <a:ext cx="298881" cy="188366"/>
          </a:xfrm>
          <a:prstGeom prst="triangle">
            <a:avLst>
              <a:gd name="adj" fmla="val 5063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59B78A-3BD4-451D-972E-4B11F15F9DDD}"/>
              </a:ext>
            </a:extLst>
          </p:cNvPr>
          <p:cNvCxnSpPr>
            <a:cxnSpLocks/>
          </p:cNvCxnSpPr>
          <p:nvPr/>
        </p:nvCxnSpPr>
        <p:spPr>
          <a:xfrm>
            <a:off x="4331056" y="3153493"/>
            <a:ext cx="8611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44A47D-1FF0-46C5-9D8F-1D32175B5C5E}"/>
              </a:ext>
            </a:extLst>
          </p:cNvPr>
          <p:cNvCxnSpPr>
            <a:cxnSpLocks/>
          </p:cNvCxnSpPr>
          <p:nvPr/>
        </p:nvCxnSpPr>
        <p:spPr>
          <a:xfrm>
            <a:off x="5192191" y="3153493"/>
            <a:ext cx="0" cy="27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F3CE76-D485-4F25-8FB7-44043B7115D9}"/>
              </a:ext>
            </a:extLst>
          </p:cNvPr>
          <p:cNvCxnSpPr>
            <a:cxnSpLocks/>
          </p:cNvCxnSpPr>
          <p:nvPr/>
        </p:nvCxnSpPr>
        <p:spPr>
          <a:xfrm>
            <a:off x="5307601" y="3012930"/>
            <a:ext cx="0" cy="4135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F320DD00-7B18-4DB6-BA44-FCC295D5BE33}"/>
              </a:ext>
            </a:extLst>
          </p:cNvPr>
          <p:cNvSpPr/>
          <p:nvPr/>
        </p:nvSpPr>
        <p:spPr>
          <a:xfrm rot="10800000">
            <a:off x="5098352" y="3426481"/>
            <a:ext cx="298881" cy="188366"/>
          </a:xfrm>
          <a:prstGeom prst="triangle">
            <a:avLst>
              <a:gd name="adj" fmla="val 5063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5355239-638E-4C97-ACF2-D72FAFC33C4D}"/>
              </a:ext>
            </a:extLst>
          </p:cNvPr>
          <p:cNvCxnSpPr>
            <a:cxnSpLocks/>
          </p:cNvCxnSpPr>
          <p:nvPr/>
        </p:nvCxnSpPr>
        <p:spPr>
          <a:xfrm>
            <a:off x="5305496" y="3015449"/>
            <a:ext cx="8611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B2850E-A736-41F9-B29D-D01ABC6D365B}"/>
              </a:ext>
            </a:extLst>
          </p:cNvPr>
          <p:cNvCxnSpPr>
            <a:cxnSpLocks/>
          </p:cNvCxnSpPr>
          <p:nvPr/>
        </p:nvCxnSpPr>
        <p:spPr>
          <a:xfrm>
            <a:off x="6166631" y="3015449"/>
            <a:ext cx="0" cy="27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87CA8DB-4067-47DB-AF80-16B6DFE551FF}"/>
              </a:ext>
            </a:extLst>
          </p:cNvPr>
          <p:cNvCxnSpPr>
            <a:cxnSpLocks/>
          </p:cNvCxnSpPr>
          <p:nvPr/>
        </p:nvCxnSpPr>
        <p:spPr>
          <a:xfrm>
            <a:off x="6282041" y="2881236"/>
            <a:ext cx="0" cy="407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D7F88CDA-B217-4498-8B6B-F62CB49650EB}"/>
              </a:ext>
            </a:extLst>
          </p:cNvPr>
          <p:cNvSpPr/>
          <p:nvPr/>
        </p:nvSpPr>
        <p:spPr>
          <a:xfrm rot="10800000">
            <a:off x="6072792" y="3288437"/>
            <a:ext cx="298881" cy="188366"/>
          </a:xfrm>
          <a:prstGeom prst="triangle">
            <a:avLst>
              <a:gd name="adj" fmla="val 5063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AA9EDE-4478-4DD8-B0F3-5CBCE62C7A0F}"/>
              </a:ext>
            </a:extLst>
          </p:cNvPr>
          <p:cNvSpPr txBox="1"/>
          <p:nvPr/>
        </p:nvSpPr>
        <p:spPr>
          <a:xfrm>
            <a:off x="3054128" y="3879087"/>
            <a:ext cx="1086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Drive </a:t>
            </a:r>
          </a:p>
          <a:p>
            <a:r>
              <a:rPr lang="en-US" sz="1200" dirty="0"/>
              <a:t>Losses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546366-0B94-42D0-88F2-312C1B567B35}"/>
              </a:ext>
            </a:extLst>
          </p:cNvPr>
          <p:cNvSpPr txBox="1"/>
          <p:nvPr/>
        </p:nvSpPr>
        <p:spPr>
          <a:xfrm>
            <a:off x="4011378" y="3757992"/>
            <a:ext cx="1086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Motor</a:t>
            </a:r>
          </a:p>
          <a:p>
            <a:r>
              <a:rPr lang="en-US" sz="1200" dirty="0"/>
              <a:t>Losses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442609-D140-4C9F-89F8-3A88204FFE0F}"/>
              </a:ext>
            </a:extLst>
          </p:cNvPr>
          <p:cNvSpPr txBox="1"/>
          <p:nvPr/>
        </p:nvSpPr>
        <p:spPr>
          <a:xfrm>
            <a:off x="4919624" y="3587707"/>
            <a:ext cx="155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Mechanical </a:t>
            </a:r>
          </a:p>
          <a:p>
            <a:r>
              <a:rPr lang="en-US" sz="1200" dirty="0"/>
              <a:t>Losses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C377C5-9F62-4462-8A94-FDB57B3B36B4}"/>
              </a:ext>
            </a:extLst>
          </p:cNvPr>
          <p:cNvSpPr txBox="1"/>
          <p:nvPr/>
        </p:nvSpPr>
        <p:spPr>
          <a:xfrm>
            <a:off x="5933708" y="3527159"/>
            <a:ext cx="155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Mechanical </a:t>
            </a:r>
          </a:p>
          <a:p>
            <a:r>
              <a:rPr lang="en-US" sz="1200" dirty="0"/>
              <a:t>Power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CD5C99-8ABA-4DF5-BF05-62037BFD484B}"/>
              </a:ext>
            </a:extLst>
          </p:cNvPr>
          <p:cNvCxnSpPr>
            <a:cxnSpLocks/>
          </p:cNvCxnSpPr>
          <p:nvPr/>
        </p:nvCxnSpPr>
        <p:spPr>
          <a:xfrm>
            <a:off x="2386753" y="777617"/>
            <a:ext cx="38886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5576E71-43EA-4087-A89C-676B5C53D40F}"/>
              </a:ext>
            </a:extLst>
          </p:cNvPr>
          <p:cNvSpPr txBox="1"/>
          <p:nvPr/>
        </p:nvSpPr>
        <p:spPr>
          <a:xfrm>
            <a:off x="1787462" y="885202"/>
            <a:ext cx="1677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Power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1A8925-7017-484D-9361-436DA7DD5FD7}"/>
              </a:ext>
            </a:extLst>
          </p:cNvPr>
          <p:cNvCxnSpPr>
            <a:cxnSpLocks/>
          </p:cNvCxnSpPr>
          <p:nvPr/>
        </p:nvCxnSpPr>
        <p:spPr>
          <a:xfrm>
            <a:off x="2399165" y="1325381"/>
            <a:ext cx="8611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74932C5-DDE9-4FFE-9218-6CCB04647763}"/>
              </a:ext>
            </a:extLst>
          </p:cNvPr>
          <p:cNvCxnSpPr>
            <a:cxnSpLocks/>
          </p:cNvCxnSpPr>
          <p:nvPr/>
        </p:nvCxnSpPr>
        <p:spPr>
          <a:xfrm>
            <a:off x="3375710" y="1184818"/>
            <a:ext cx="8353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3339B4-525F-4AF0-9866-914F50FECE4B}"/>
              </a:ext>
            </a:extLst>
          </p:cNvPr>
          <p:cNvCxnSpPr>
            <a:cxnSpLocks/>
          </p:cNvCxnSpPr>
          <p:nvPr/>
        </p:nvCxnSpPr>
        <p:spPr>
          <a:xfrm>
            <a:off x="3260300" y="1325381"/>
            <a:ext cx="0" cy="27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1DAF994-6488-4CCF-B7B5-E99B203BD231}"/>
              </a:ext>
            </a:extLst>
          </p:cNvPr>
          <p:cNvCxnSpPr>
            <a:cxnSpLocks/>
          </p:cNvCxnSpPr>
          <p:nvPr/>
        </p:nvCxnSpPr>
        <p:spPr>
          <a:xfrm>
            <a:off x="3375710" y="1184818"/>
            <a:ext cx="0" cy="4135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58BD7AC7-77AD-47AC-A100-E5FF14F6DF8B}"/>
              </a:ext>
            </a:extLst>
          </p:cNvPr>
          <p:cNvSpPr/>
          <p:nvPr/>
        </p:nvSpPr>
        <p:spPr>
          <a:xfrm rot="10800000">
            <a:off x="3166461" y="1598369"/>
            <a:ext cx="298881" cy="188366"/>
          </a:xfrm>
          <a:prstGeom prst="triangle">
            <a:avLst>
              <a:gd name="adj" fmla="val 5063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5286B79-062F-4280-8AE7-5446F70B45CA}"/>
              </a:ext>
            </a:extLst>
          </p:cNvPr>
          <p:cNvCxnSpPr>
            <a:cxnSpLocks/>
          </p:cNvCxnSpPr>
          <p:nvPr/>
        </p:nvCxnSpPr>
        <p:spPr>
          <a:xfrm>
            <a:off x="3372995" y="1184817"/>
            <a:ext cx="83535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6195903-81A7-44DF-8AED-22A56530948D}"/>
              </a:ext>
            </a:extLst>
          </p:cNvPr>
          <p:cNvCxnSpPr>
            <a:cxnSpLocks/>
          </p:cNvCxnSpPr>
          <p:nvPr/>
        </p:nvCxnSpPr>
        <p:spPr>
          <a:xfrm>
            <a:off x="4211067" y="1184819"/>
            <a:ext cx="0" cy="27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EA689A-90AE-446C-A9F5-5BCF7ADD7147}"/>
              </a:ext>
            </a:extLst>
          </p:cNvPr>
          <p:cNvCxnSpPr>
            <a:cxnSpLocks/>
          </p:cNvCxnSpPr>
          <p:nvPr/>
        </p:nvCxnSpPr>
        <p:spPr>
          <a:xfrm>
            <a:off x="4326477" y="1044256"/>
            <a:ext cx="0" cy="4135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CB987D69-CB46-42EE-BFAD-BA40F42FE165}"/>
              </a:ext>
            </a:extLst>
          </p:cNvPr>
          <p:cNvSpPr/>
          <p:nvPr/>
        </p:nvSpPr>
        <p:spPr>
          <a:xfrm rot="10800000">
            <a:off x="4117228" y="1457807"/>
            <a:ext cx="298881" cy="188366"/>
          </a:xfrm>
          <a:prstGeom prst="triangle">
            <a:avLst>
              <a:gd name="adj" fmla="val 5063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792F20A-B997-4110-9405-C8FA9FEA3880}"/>
              </a:ext>
            </a:extLst>
          </p:cNvPr>
          <p:cNvCxnSpPr>
            <a:cxnSpLocks/>
          </p:cNvCxnSpPr>
          <p:nvPr/>
        </p:nvCxnSpPr>
        <p:spPr>
          <a:xfrm>
            <a:off x="4324373" y="1049874"/>
            <a:ext cx="8611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CA2C7DB-F0DB-42CE-85D9-261C734BACB9}"/>
              </a:ext>
            </a:extLst>
          </p:cNvPr>
          <p:cNvCxnSpPr>
            <a:cxnSpLocks/>
          </p:cNvCxnSpPr>
          <p:nvPr/>
        </p:nvCxnSpPr>
        <p:spPr>
          <a:xfrm>
            <a:off x="5185508" y="1049874"/>
            <a:ext cx="0" cy="27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E8FC923-FE06-4490-BA1C-08234F5B3A10}"/>
              </a:ext>
            </a:extLst>
          </p:cNvPr>
          <p:cNvCxnSpPr>
            <a:cxnSpLocks/>
          </p:cNvCxnSpPr>
          <p:nvPr/>
        </p:nvCxnSpPr>
        <p:spPr>
          <a:xfrm>
            <a:off x="5300918" y="909311"/>
            <a:ext cx="0" cy="4135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45FD80BA-9635-44CE-AE9C-948B39929108}"/>
              </a:ext>
            </a:extLst>
          </p:cNvPr>
          <p:cNvSpPr/>
          <p:nvPr/>
        </p:nvSpPr>
        <p:spPr>
          <a:xfrm rot="10800000">
            <a:off x="5091669" y="1322862"/>
            <a:ext cx="298881" cy="188366"/>
          </a:xfrm>
          <a:prstGeom prst="triangle">
            <a:avLst>
              <a:gd name="adj" fmla="val 5063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23F2CCD-0203-47C9-8507-855FF1EAB773}"/>
              </a:ext>
            </a:extLst>
          </p:cNvPr>
          <p:cNvCxnSpPr>
            <a:cxnSpLocks/>
          </p:cNvCxnSpPr>
          <p:nvPr/>
        </p:nvCxnSpPr>
        <p:spPr>
          <a:xfrm>
            <a:off x="5298813" y="911830"/>
            <a:ext cx="8611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DFE43B3-B510-40DF-B340-EA204042A0E6}"/>
              </a:ext>
            </a:extLst>
          </p:cNvPr>
          <p:cNvCxnSpPr>
            <a:cxnSpLocks/>
          </p:cNvCxnSpPr>
          <p:nvPr/>
        </p:nvCxnSpPr>
        <p:spPr>
          <a:xfrm>
            <a:off x="6159948" y="911830"/>
            <a:ext cx="0" cy="27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5A277BC-D120-473E-9995-4F642F908DAC}"/>
              </a:ext>
            </a:extLst>
          </p:cNvPr>
          <p:cNvCxnSpPr>
            <a:cxnSpLocks/>
          </p:cNvCxnSpPr>
          <p:nvPr/>
        </p:nvCxnSpPr>
        <p:spPr>
          <a:xfrm>
            <a:off x="6275358" y="777617"/>
            <a:ext cx="0" cy="407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990486C2-FA55-40DA-A5B9-C7D983E3186A}"/>
              </a:ext>
            </a:extLst>
          </p:cNvPr>
          <p:cNvSpPr/>
          <p:nvPr/>
        </p:nvSpPr>
        <p:spPr>
          <a:xfrm rot="10800000">
            <a:off x="6066109" y="1184818"/>
            <a:ext cx="298881" cy="188366"/>
          </a:xfrm>
          <a:prstGeom prst="triangle">
            <a:avLst>
              <a:gd name="adj" fmla="val 5063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86BA98F-796E-4313-A494-0D849DB80500}"/>
              </a:ext>
            </a:extLst>
          </p:cNvPr>
          <p:cNvSpPr txBox="1"/>
          <p:nvPr/>
        </p:nvSpPr>
        <p:spPr>
          <a:xfrm>
            <a:off x="3047445" y="1775468"/>
            <a:ext cx="1086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Drive </a:t>
            </a:r>
          </a:p>
          <a:p>
            <a:r>
              <a:rPr lang="en-US" sz="1200" dirty="0"/>
              <a:t>Losses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0A0103-D063-48CD-ACBB-1AE5FE26D5E9}"/>
              </a:ext>
            </a:extLst>
          </p:cNvPr>
          <p:cNvSpPr txBox="1"/>
          <p:nvPr/>
        </p:nvSpPr>
        <p:spPr>
          <a:xfrm>
            <a:off x="4004695" y="1654373"/>
            <a:ext cx="1086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Motor</a:t>
            </a:r>
          </a:p>
          <a:p>
            <a:r>
              <a:rPr lang="en-US" sz="1200" dirty="0"/>
              <a:t>Losses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923A5E-2728-4E9A-BF9F-B8DA275F5913}"/>
              </a:ext>
            </a:extLst>
          </p:cNvPr>
          <p:cNvSpPr txBox="1"/>
          <p:nvPr/>
        </p:nvSpPr>
        <p:spPr>
          <a:xfrm>
            <a:off x="4912941" y="1484088"/>
            <a:ext cx="155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Mechanical </a:t>
            </a:r>
          </a:p>
          <a:p>
            <a:r>
              <a:rPr lang="en-US" sz="1200" dirty="0"/>
              <a:t>Losses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DB3545C-9B04-43FF-BA31-8975F9638A8C}"/>
              </a:ext>
            </a:extLst>
          </p:cNvPr>
          <p:cNvSpPr txBox="1"/>
          <p:nvPr/>
        </p:nvSpPr>
        <p:spPr>
          <a:xfrm>
            <a:off x="5927025" y="1423540"/>
            <a:ext cx="155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Mechanical </a:t>
            </a:r>
          </a:p>
          <a:p>
            <a:r>
              <a:rPr lang="en-US" sz="1200" dirty="0"/>
              <a:t>Power</a:t>
            </a:r>
          </a:p>
        </p:txBody>
      </p:sp>
      <p:sp>
        <p:nvSpPr>
          <p:cNvPr id="73" name="Right Brace 72">
            <a:extLst>
              <a:ext uri="{FF2B5EF4-FFF2-40B4-BE49-F238E27FC236}">
                <a16:creationId xmlns:a16="http://schemas.microsoft.com/office/drawing/2014/main" id="{06983ACD-813C-45E9-B7F6-929DE05E31D5}"/>
              </a:ext>
            </a:extLst>
          </p:cNvPr>
          <p:cNvSpPr/>
          <p:nvPr/>
        </p:nvSpPr>
        <p:spPr>
          <a:xfrm rot="5400000">
            <a:off x="4242396" y="3154204"/>
            <a:ext cx="345092" cy="2612817"/>
          </a:xfrm>
          <a:prstGeom prst="rightBrace">
            <a:avLst>
              <a:gd name="adj1" fmla="val 9334"/>
              <a:gd name="adj2" fmla="val 4599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61966A73-F5C2-428F-AA29-ED592C45ADC3}"/>
              </a:ext>
            </a:extLst>
          </p:cNvPr>
          <p:cNvSpPr/>
          <p:nvPr/>
        </p:nvSpPr>
        <p:spPr>
          <a:xfrm rot="5400000">
            <a:off x="6164262" y="3739168"/>
            <a:ext cx="345092" cy="738006"/>
          </a:xfrm>
          <a:prstGeom prst="rightBrace">
            <a:avLst>
              <a:gd name="adj1" fmla="val 9334"/>
              <a:gd name="adj2" fmla="val 4599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ight Brace 74">
            <a:extLst>
              <a:ext uri="{FF2B5EF4-FFF2-40B4-BE49-F238E27FC236}">
                <a16:creationId xmlns:a16="http://schemas.microsoft.com/office/drawing/2014/main" id="{9C431A4B-9C3D-4EAC-B91E-3C682A94923F}"/>
              </a:ext>
            </a:extLst>
          </p:cNvPr>
          <p:cNvSpPr/>
          <p:nvPr/>
        </p:nvSpPr>
        <p:spPr>
          <a:xfrm rot="10800000">
            <a:off x="1726115" y="2768600"/>
            <a:ext cx="345092" cy="735291"/>
          </a:xfrm>
          <a:prstGeom prst="rightBrace">
            <a:avLst>
              <a:gd name="adj1" fmla="val 9334"/>
              <a:gd name="adj2" fmla="val 4599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7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3</cp:revision>
  <dcterms:created xsi:type="dcterms:W3CDTF">2022-08-27T14:22:53Z</dcterms:created>
  <dcterms:modified xsi:type="dcterms:W3CDTF">2022-08-27T15:22:26Z</dcterms:modified>
</cp:coreProperties>
</file>