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595F-1D5D-4070-AC1E-F7A86336D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FA86C-34F1-4650-8069-42E98E412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7774-8B35-4CD6-BF37-013639D0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A0FA-C389-438F-B0FE-451D5B30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7E88-CDF0-4D22-A39E-097DDC8E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9058-05EB-4898-8726-36185B57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149D4-8AA8-4346-871A-8FC90473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099F-3B5A-46B4-8CE4-6131493D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920E-D770-45B0-BD71-4026F704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3EE5-B619-45EE-9B27-48C1DC10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3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0506E-BD10-4414-8344-5D0B7BE5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29F2B-B197-4BB4-9483-11DBD9CB8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65B8-905F-4EF9-A1A9-DFF77367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1B8C-6C79-42F5-979F-773C9F1E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B56FC-6EA5-4D7C-8266-2D1F766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06C1-609A-4E68-ADB2-9E9241EA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B701-EB67-437B-AF23-0E8E4CCB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D1D9-ADEB-4952-9C60-3105FA94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517F-7477-4DF4-AC9F-85BA44D0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DB8B-0E63-41DC-9DD8-BB658AED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007-1D98-40FE-882C-F53806F2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0A81-418B-4CA9-BC54-7E088576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977A-81CD-415B-911B-B6A6C44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B601-D1F6-404A-BF40-A09844B1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4114-14AC-498B-BD85-DF6F82A2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DD8-B957-4607-9238-948C19D5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3640-3882-49F8-A86A-4496A3732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E909-C531-45C8-8187-92BFEEAB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05A7-75EF-4037-946D-28E431D6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B2A5-22CF-477E-9075-61F0E7B8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3F87-A902-4D0F-8F20-FD1AC6AB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5305-1141-4EB5-A40C-FADA8948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4C65-FBB8-4C45-95CB-BAF71EFD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232-CE25-4667-A8CD-E72EA478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7C74A-A80D-4285-8140-CFBABA2F2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80F03-965F-464D-BCF7-0D047D28C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EE58F-CF4B-456D-8199-CFA7C584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22532-2466-41B7-9C25-C6DB2BE2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F1976-00A7-4F2E-AAE3-EB3FEFE3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F89E-8876-4E5D-8738-D00986ED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6BE0C-F9C6-40D3-A629-9F1CD145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20C3B-C020-41C3-9079-B5A4D331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BF168-F294-44C2-B8E1-F218744B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A72CD-7C91-44FA-95FF-C12AF24A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BA015-5C43-49D1-98EB-B03FA40E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4D9FD-FBA5-495B-96E1-B5903A2A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AD15-D7CE-4289-AF0E-2F0697A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AB0-F6EC-4D6A-A7CA-6F8CE5A4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B8108-2907-420F-8596-4AC033ED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36583-84CB-4269-BCBB-9E3DA96C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40735-51E4-4F72-BD49-390C46D6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BB7A2-A271-400D-B2E7-8CEEE13E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8325-6C38-4C36-AD8E-73053B62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98E33-B543-49FA-BC6A-FAED03E4E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64C0-F834-4740-9A97-2E54D80E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8F2-04D7-4737-AC46-FEBB213B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5891-3908-4ED3-82C8-96843CAC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C45D6-F336-4DA2-A7C8-6E91FC95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9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2DDCA-7A0D-4C68-AE32-F5D84B98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B544-41F4-40AF-8E7D-57D2D253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D5A0-A18E-433B-A44B-999AAEB99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AE5C-C50C-4764-AC40-B35DFB67C5D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F502-D521-4356-9303-3E9624C71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5456-3B80-4612-80D4-960CDE696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1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97A1C-1498-4BAF-B98D-47E1E9F13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-98" b="8187"/>
          <a:stretch/>
        </p:blipFill>
        <p:spPr>
          <a:xfrm>
            <a:off x="1518080" y="195310"/>
            <a:ext cx="8635013" cy="63031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4B878B-2AEF-4AFC-B7F6-D5E1D930205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451543" y="3018408"/>
            <a:ext cx="977652" cy="967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6BBDEC-3440-48CE-8F3C-B097AFD29F52}"/>
              </a:ext>
            </a:extLst>
          </p:cNvPr>
          <p:cNvSpPr/>
          <p:nvPr/>
        </p:nvSpPr>
        <p:spPr>
          <a:xfrm>
            <a:off x="7958833" y="2361461"/>
            <a:ext cx="985420" cy="6569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EDA73-DFF0-4B5D-A57D-023FB6F67414}"/>
              </a:ext>
            </a:extLst>
          </p:cNvPr>
          <p:cNvSpPr/>
          <p:nvPr/>
        </p:nvSpPr>
        <p:spPr>
          <a:xfrm>
            <a:off x="9019712" y="2361461"/>
            <a:ext cx="1133382" cy="6569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F98DF-9708-435B-B195-AB30F76C43B7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9586403" y="3018408"/>
            <a:ext cx="104312" cy="967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DE1614F-8F46-48D4-B673-995ECFA06EDE}"/>
              </a:ext>
            </a:extLst>
          </p:cNvPr>
          <p:cNvSpPr/>
          <p:nvPr/>
        </p:nvSpPr>
        <p:spPr>
          <a:xfrm>
            <a:off x="2209061" y="3160451"/>
            <a:ext cx="1253230" cy="36398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supply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FB2157-C2BC-4EB9-9DA1-921CE0481B0F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2835676" y="3524435"/>
            <a:ext cx="378042" cy="1065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0A91C-0598-4178-94DE-838A28E468F9}"/>
              </a:ext>
            </a:extLst>
          </p:cNvPr>
          <p:cNvSpPr/>
          <p:nvPr/>
        </p:nvSpPr>
        <p:spPr>
          <a:xfrm>
            <a:off x="3743416" y="1778494"/>
            <a:ext cx="1442621" cy="3284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80349-2D12-498C-9180-3A64007DA462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4464727" y="2106968"/>
            <a:ext cx="663100" cy="313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2A031E2-2327-438A-910A-991692BD4278}"/>
              </a:ext>
            </a:extLst>
          </p:cNvPr>
          <p:cNvSpPr/>
          <p:nvPr/>
        </p:nvSpPr>
        <p:spPr>
          <a:xfrm>
            <a:off x="6411895" y="4857565"/>
            <a:ext cx="1133382" cy="31368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8DD652-B5E2-44B0-9CA6-17C50D57154E}"/>
              </a:ext>
            </a:extLst>
          </p:cNvPr>
          <p:cNvSpPr/>
          <p:nvPr/>
        </p:nvSpPr>
        <p:spPr>
          <a:xfrm>
            <a:off x="6019570" y="2121761"/>
            <a:ext cx="1133382" cy="313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motor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E40705-B53F-4A4B-A199-09E94986B725}"/>
              </a:ext>
            </a:extLst>
          </p:cNvPr>
          <p:cNvSpPr/>
          <p:nvPr/>
        </p:nvSpPr>
        <p:spPr>
          <a:xfrm>
            <a:off x="4814654" y="4857565"/>
            <a:ext cx="1442621" cy="31368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D7A2FE-CD73-446D-B7C0-6BF1AA0962E4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6586261" y="2435441"/>
            <a:ext cx="0" cy="517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42ABB1-86CC-4544-BD8C-48C75E68FDC1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978586" y="4208016"/>
            <a:ext cx="566692" cy="649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CBF3E2-7350-418E-804E-FDF829DEAE2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535965" y="4275336"/>
            <a:ext cx="0" cy="582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</cp:revision>
  <dcterms:created xsi:type="dcterms:W3CDTF">2022-03-08T11:56:32Z</dcterms:created>
  <dcterms:modified xsi:type="dcterms:W3CDTF">2022-03-10T11:37:19Z</dcterms:modified>
</cp:coreProperties>
</file>