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5" r:id="rId12"/>
    <p:sldId id="259" r:id="rId13"/>
    <p:sldId id="261" r:id="rId14"/>
    <p:sldId id="262" r:id="rId15"/>
    <p:sldId id="256" r:id="rId16"/>
    <p:sldId id="257" r:id="rId17"/>
    <p:sldId id="258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7A54C4-D63C-4C5A-9DDA-AB61A6D1A9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3C01C-F952-4FFC-B2C3-12EB5301467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FD3C4-A3A0-41D4-82F3-28DFF36B6930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26D90FF-FFDE-4D61-8A90-2F68878F25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93910F2-4781-417B-8721-99370B301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39A0D-3F48-4AF9-B9E3-2CA8B2EE7D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2E458-CE72-43AE-9989-B93FE36E8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2921A-8381-412A-B5D8-0CAE98B2D4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EAE45-67D9-4705-9EA4-0C20E99A31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64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CBB7-1686-46B9-B069-692A48727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C916A-8AB5-4B55-958C-E10BA8FB5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5525C-4CE4-4AEC-BE24-0F3E1899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ADC0-CCD4-4935-A82A-B16A3860BEE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F4539-4367-4371-B10E-BD59BF2C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D0D88-BB39-4056-A249-DFC94A55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370-FB96-47B9-A84E-8955C71B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2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6776-1C75-4BA1-B6BB-32B142DE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A8334-80CA-4AB1-AB5E-BA6DF553E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8A6BB-B2A5-42C9-B081-F636A8C8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ADC0-CCD4-4935-A82A-B16A3860BEE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4221-F71D-4740-8482-A7BB6D01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36C89-2A11-43E6-A4F7-A309C6D6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370-FB96-47B9-A84E-8955C71B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0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F8113-0624-4AF3-A845-BF0972AF0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0D3B6-D593-4778-AD0F-244AD0024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A3A3-C17C-43E7-84F0-5C3525E7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ADC0-CCD4-4935-A82A-B16A3860BEE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E2153-F8BB-42B6-9F50-24C80FE4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4A7B8-78F5-4F8C-AAFB-6873512A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370-FB96-47B9-A84E-8955C71B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7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320F-47F2-4416-B4AC-5A786635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6B48-BF62-4845-9502-D8D2ECD9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F0129-CCC1-4097-9EB3-C7D09241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ADC0-CCD4-4935-A82A-B16A3860BEE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A5DF-CABB-4437-8A64-FD6495C9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825A1-78B4-4C0F-9C8B-DDE9981F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370-FB96-47B9-A84E-8955C71B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2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6CE8-2780-4CC2-9F78-2A5DD6F2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02A75-18A5-47E4-8766-2D97792C7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D63D9-4B20-4A2E-B601-A23D5863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ADC0-CCD4-4935-A82A-B16A3860BEE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77011-ED02-43AC-B194-E4498A17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0A4D0-2F61-4D87-B0BD-C01F3DDE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370-FB96-47B9-A84E-8955C71B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0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A476-6D96-482B-8B70-E96B812F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DC98F-EDA8-4C8E-8801-8A5C1EE53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EBA91-73BF-4604-8F66-0AD17671A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3A25A-4A31-4852-B56C-1BFCC543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ADC0-CCD4-4935-A82A-B16A3860BEE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2CC48-1865-4FD9-AFCC-1BD50150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8F6AC-D7C2-4D2D-A59F-4177B908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370-FB96-47B9-A84E-8955C71B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2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6CC2-D464-41AF-B61A-732CBFEA1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DCBBF-4298-44CA-A4FD-4D09B9B1F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D1E87-C93E-4BA6-B909-15B1AB436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4B167-5FAB-4EEE-93AD-A83B83A0C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D3475-C032-471D-8DAA-B25C536C6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7DB9AB-F30B-4A97-9877-519E0E8D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ADC0-CCD4-4935-A82A-B16A3860BEE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E810C-5CEA-47F5-B214-981F4B05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95013-2D71-41CD-943E-793E9B44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370-FB96-47B9-A84E-8955C71B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2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C8CE-7DF9-4C9E-8B63-88F107E6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4DA36-ED65-40B8-AF77-40E32F5C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ADC0-CCD4-4935-A82A-B16A3860BEE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953B1-78AF-4213-9192-57DA6FFC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8E5B9-03D1-489A-9A92-F81EFCB4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370-FB96-47B9-A84E-8955C71B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3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3F37A-D75D-4658-B0B2-E3E82FB3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ADC0-CCD4-4935-A82A-B16A3860BEE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03637-AEA1-4D12-9048-63A11A96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2C6EE-57D6-4C11-82E8-E24D8F35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370-FB96-47B9-A84E-8955C71B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7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4F5F-CA58-45E9-9C37-DBF68D454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32A21-9321-46FE-8200-8DD460B6B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CCBE4-1BF3-432A-A1F3-8CB975125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66854-E895-41CA-A564-C9E3B0E3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ADC0-CCD4-4935-A82A-B16A3860BEE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7D712-540F-45EF-B0A8-235F9BC9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89D11-5443-410E-BFA0-153ABF66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370-FB96-47B9-A84E-8955C71B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0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EF6B-00CE-4E78-B717-6277654F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AD40A-6641-409B-99EC-8A8A14731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6F887-2929-47B7-B47F-80AF691B2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D57F0-C970-411D-A7B9-8235810C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ADC0-CCD4-4935-A82A-B16A3860BEE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1C3EC-A4B1-469C-91AE-90BAC434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6F144-0538-4624-BDC5-8F6C60A8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370-FB96-47B9-A84E-8955C71B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2C6F8-FB68-410C-9A59-43F4FBA1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ABF08-454E-4059-B877-270FA14DE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9AD8B-05A7-4613-9D20-C94E46775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FADC0-CCD4-4935-A82A-B16A3860BEE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A3B28-9FDE-4CF2-9AF2-C2D3625B3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09B81-4732-49D9-A7D0-60F6DD146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E4370-FB96-47B9-A84E-8955C71B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9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5416A4-EF59-4725-8E4B-173160F758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8246" r="-1" b="39658"/>
          <a:stretch/>
        </p:blipFill>
        <p:spPr>
          <a:xfrm>
            <a:off x="507860" y="322095"/>
            <a:ext cx="4456661" cy="24857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018F4C-290C-49A5-8830-66B9CFBDCF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" t="8041" b="39863"/>
          <a:stretch/>
        </p:blipFill>
        <p:spPr>
          <a:xfrm>
            <a:off x="5206677" y="306338"/>
            <a:ext cx="4456661" cy="24857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2CF8D9-4466-408A-9F41-4F734A512D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" t="8877" b="39026"/>
          <a:stretch/>
        </p:blipFill>
        <p:spPr>
          <a:xfrm>
            <a:off x="492707" y="3068109"/>
            <a:ext cx="4456661" cy="24857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3D40C2-4FDA-4FA2-8424-2EC0C6C3FD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" t="9076" b="38827"/>
          <a:stretch/>
        </p:blipFill>
        <p:spPr>
          <a:xfrm>
            <a:off x="5206677" y="3087917"/>
            <a:ext cx="4456661" cy="24857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49389C8-69DC-4362-8EEB-0A9B1F17EEA9}"/>
              </a:ext>
            </a:extLst>
          </p:cNvPr>
          <p:cNvSpPr txBox="1"/>
          <p:nvPr/>
        </p:nvSpPr>
        <p:spPr>
          <a:xfrm>
            <a:off x="1900102" y="2454916"/>
            <a:ext cx="159979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5V/div 2ms/div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6D2F2C-967D-4F91-B9FB-7B29ADE57EDB}"/>
              </a:ext>
            </a:extLst>
          </p:cNvPr>
          <p:cNvSpPr txBox="1"/>
          <p:nvPr/>
        </p:nvSpPr>
        <p:spPr>
          <a:xfrm>
            <a:off x="6509093" y="2468433"/>
            <a:ext cx="159979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5V/div 2ms/div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947BCF-65F7-45A0-B401-3EADD76E7D6E}"/>
              </a:ext>
            </a:extLst>
          </p:cNvPr>
          <p:cNvSpPr txBox="1"/>
          <p:nvPr/>
        </p:nvSpPr>
        <p:spPr>
          <a:xfrm>
            <a:off x="1900102" y="5179959"/>
            <a:ext cx="159979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5V/div 2ms/div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11E309-895C-42E6-BAA7-186D699063EB}"/>
              </a:ext>
            </a:extLst>
          </p:cNvPr>
          <p:cNvSpPr txBox="1"/>
          <p:nvPr/>
        </p:nvSpPr>
        <p:spPr>
          <a:xfrm>
            <a:off x="6509093" y="5176856"/>
            <a:ext cx="159979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5V/div 2ms/div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DA7E33-69DF-4302-A752-CDDC5A8699E7}"/>
                  </a:ext>
                </a:extLst>
              </p:cNvPr>
              <p:cNvSpPr txBox="1"/>
              <p:nvPr/>
            </p:nvSpPr>
            <p:spPr>
              <a:xfrm>
                <a:off x="836439" y="421100"/>
                <a:ext cx="37995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DA7E33-69DF-4302-A752-CDDC5A869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39" y="421100"/>
                <a:ext cx="3799502" cy="307777"/>
              </a:xfrm>
              <a:prstGeom prst="rect">
                <a:avLst/>
              </a:prstGeom>
              <a:blipFill>
                <a:blip r:embed="rId6"/>
                <a:stretch>
                  <a:fillRect l="-321" r="-1124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657F4C2-2DAC-4928-8832-168AE7B78740}"/>
                  </a:ext>
                </a:extLst>
              </p:cNvPr>
              <p:cNvSpPr txBox="1"/>
              <p:nvPr/>
            </p:nvSpPr>
            <p:spPr>
              <a:xfrm>
                <a:off x="5354841" y="382385"/>
                <a:ext cx="3995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=0.3,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657F4C2-2DAC-4928-8832-168AE7B78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41" y="382385"/>
                <a:ext cx="3995068" cy="307777"/>
              </a:xfrm>
              <a:prstGeom prst="rect">
                <a:avLst/>
              </a:prstGeom>
              <a:blipFill>
                <a:blip r:embed="rId7"/>
                <a:stretch>
                  <a:fillRect l="-305" r="-762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57A548-16CD-41E2-8B2D-C20AAE76106C}"/>
                  </a:ext>
                </a:extLst>
              </p:cNvPr>
              <p:cNvSpPr txBox="1"/>
              <p:nvPr/>
            </p:nvSpPr>
            <p:spPr>
              <a:xfrm>
                <a:off x="850394" y="3104087"/>
                <a:ext cx="3995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57A548-16CD-41E2-8B2D-C20AAE761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94" y="3104087"/>
                <a:ext cx="3995068" cy="307777"/>
              </a:xfrm>
              <a:prstGeom prst="rect">
                <a:avLst/>
              </a:prstGeom>
              <a:blipFill>
                <a:blip r:embed="rId8"/>
                <a:stretch>
                  <a:fillRect l="-458" r="-763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E7A620D-8EB2-4C78-8165-6AB01734AF87}"/>
                  </a:ext>
                </a:extLst>
              </p:cNvPr>
              <p:cNvSpPr txBox="1"/>
              <p:nvPr/>
            </p:nvSpPr>
            <p:spPr>
              <a:xfrm>
                <a:off x="5366139" y="3092574"/>
                <a:ext cx="41377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=0.86,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E7A620D-8EB2-4C78-8165-6AB01734A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139" y="3092574"/>
                <a:ext cx="4137736" cy="307777"/>
              </a:xfrm>
              <a:prstGeom prst="rect">
                <a:avLst/>
              </a:prstGeom>
              <a:blipFill>
                <a:blip r:embed="rId9"/>
                <a:stretch>
                  <a:fillRect l="-295" r="-884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289F1A02-50C4-425E-B2E9-A7CC1372291E}"/>
              </a:ext>
            </a:extLst>
          </p:cNvPr>
          <p:cNvSpPr/>
          <p:nvPr/>
        </p:nvSpPr>
        <p:spPr>
          <a:xfrm>
            <a:off x="492709" y="259684"/>
            <a:ext cx="9170629" cy="93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A9F9CD-292A-4656-A36C-D26F7CCF6EDD}"/>
              </a:ext>
            </a:extLst>
          </p:cNvPr>
          <p:cNvSpPr/>
          <p:nvPr/>
        </p:nvSpPr>
        <p:spPr>
          <a:xfrm>
            <a:off x="431747" y="2792085"/>
            <a:ext cx="9170629" cy="103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8B7397F-8313-4129-923E-7FA4A9B7374F}"/>
              </a:ext>
            </a:extLst>
          </p:cNvPr>
          <p:cNvSpPr/>
          <p:nvPr/>
        </p:nvSpPr>
        <p:spPr>
          <a:xfrm>
            <a:off x="507860" y="2981952"/>
            <a:ext cx="9170629" cy="103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4B547A-E04B-4EF8-AC55-CB189A950A68}"/>
              </a:ext>
            </a:extLst>
          </p:cNvPr>
          <p:cNvSpPr/>
          <p:nvPr/>
        </p:nvSpPr>
        <p:spPr>
          <a:xfrm>
            <a:off x="431747" y="5524235"/>
            <a:ext cx="9170629" cy="103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2B1245-0C98-4936-827F-C6B586356FAE}"/>
              </a:ext>
            </a:extLst>
          </p:cNvPr>
          <p:cNvSpPr txBox="1"/>
          <p:nvPr/>
        </p:nvSpPr>
        <p:spPr>
          <a:xfrm>
            <a:off x="2486110" y="2727625"/>
            <a:ext cx="651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475346-F006-4C76-B8D2-22A1FB53EB21}"/>
              </a:ext>
            </a:extLst>
          </p:cNvPr>
          <p:cNvSpPr txBox="1"/>
          <p:nvPr/>
        </p:nvSpPr>
        <p:spPr>
          <a:xfrm>
            <a:off x="7176899" y="2723242"/>
            <a:ext cx="651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A1964F-CB50-440D-8A7B-832BA81AF1D9}"/>
              </a:ext>
            </a:extLst>
          </p:cNvPr>
          <p:cNvSpPr txBox="1"/>
          <p:nvPr/>
        </p:nvSpPr>
        <p:spPr>
          <a:xfrm>
            <a:off x="2486109" y="5442760"/>
            <a:ext cx="651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0A7253-CA83-4884-8A14-83081A889141}"/>
              </a:ext>
            </a:extLst>
          </p:cNvPr>
          <p:cNvSpPr txBox="1"/>
          <p:nvPr/>
        </p:nvSpPr>
        <p:spPr>
          <a:xfrm>
            <a:off x="7203803" y="5453855"/>
            <a:ext cx="651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410188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C6EB60-15DA-4E0C-86B1-71954CA2EB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58"/>
          <a:stretch/>
        </p:blipFill>
        <p:spPr>
          <a:xfrm>
            <a:off x="1200908" y="501336"/>
            <a:ext cx="4585547" cy="29276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CB3ECC-B06D-4526-ABF0-B5B0154AAE26}"/>
              </a:ext>
            </a:extLst>
          </p:cNvPr>
          <p:cNvSpPr txBox="1"/>
          <p:nvPr/>
        </p:nvSpPr>
        <p:spPr>
          <a:xfrm>
            <a:off x="1359878" y="3036147"/>
            <a:ext cx="159979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5V/div 2ms/div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782404-D5CF-4217-9720-29063EB191F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034973" y="948851"/>
            <a:ext cx="8476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A3B5DF6-4C7D-4D38-8F1B-A0C7DD2D424E}"/>
              </a:ext>
            </a:extLst>
          </p:cNvPr>
          <p:cNvSpPr/>
          <p:nvPr/>
        </p:nvSpPr>
        <p:spPr>
          <a:xfrm>
            <a:off x="1990491" y="823121"/>
            <a:ext cx="3044482" cy="251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Switching frequency and its sidebands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183307-536B-4E8B-B117-F0A1FA334EB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512732" y="1074581"/>
            <a:ext cx="0" cy="167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B49794E-1835-485C-832F-5E5C472B680D}"/>
              </a:ext>
            </a:extLst>
          </p:cNvPr>
          <p:cNvSpPr/>
          <p:nvPr/>
        </p:nvSpPr>
        <p:spPr>
          <a:xfrm>
            <a:off x="2561991" y="2784687"/>
            <a:ext cx="1901482" cy="251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frequency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61B001-CA9B-40AE-9DAC-E18EDBB3C185}"/>
              </a:ext>
            </a:extLst>
          </p:cNvPr>
          <p:cNvCxnSpPr>
            <a:cxnSpLocks/>
          </p:cNvCxnSpPr>
          <p:nvPr/>
        </p:nvCxnSpPr>
        <p:spPr>
          <a:xfrm>
            <a:off x="3512732" y="2593765"/>
            <a:ext cx="0" cy="190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1100EF-9876-4640-9517-813388999F25}"/>
              </a:ext>
            </a:extLst>
          </p:cNvPr>
          <p:cNvCxnSpPr>
            <a:cxnSpLocks/>
          </p:cNvCxnSpPr>
          <p:nvPr/>
        </p:nvCxnSpPr>
        <p:spPr>
          <a:xfrm>
            <a:off x="4463473" y="2910417"/>
            <a:ext cx="13658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B6DD44B-FB55-419B-B1C0-2993726FFD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700"/>
          <a:stretch/>
        </p:blipFill>
        <p:spPr>
          <a:xfrm>
            <a:off x="5815965" y="281148"/>
            <a:ext cx="4762500" cy="1510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08FF91-1432-476A-AECD-9520EEE0A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915" y="1829620"/>
            <a:ext cx="4762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11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3D98A3-83D7-40FE-B34A-C0446FED3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53" t="85119" r="12921"/>
          <a:stretch/>
        </p:blipFill>
        <p:spPr>
          <a:xfrm>
            <a:off x="3870664" y="2718948"/>
            <a:ext cx="1660124" cy="710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229F94-CF80-48C0-90D8-0DB83E541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8246" r="97992" b="39658"/>
          <a:stretch/>
        </p:blipFill>
        <p:spPr>
          <a:xfrm>
            <a:off x="2636670" y="1546936"/>
            <a:ext cx="211584" cy="2485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FCF24A-B91A-472B-B90A-78C937E58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19" r="87261"/>
          <a:stretch/>
        </p:blipFill>
        <p:spPr>
          <a:xfrm>
            <a:off x="5823750" y="2718947"/>
            <a:ext cx="1455940" cy="710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32C014-9502-407F-8E22-12E88C8982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26530" r="97992" b="61892"/>
          <a:stretch/>
        </p:blipFill>
        <p:spPr>
          <a:xfrm>
            <a:off x="9180345" y="1952626"/>
            <a:ext cx="211584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5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80A9F8-0719-4AA8-A3DD-2205C0420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3" y="421849"/>
            <a:ext cx="11428571" cy="47714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DA51F3-000E-4780-B357-D05EE8DFEF9B}"/>
              </a:ext>
            </a:extLst>
          </p:cNvPr>
          <p:cNvSpPr/>
          <p:nvPr/>
        </p:nvSpPr>
        <p:spPr>
          <a:xfrm>
            <a:off x="115383" y="3808520"/>
            <a:ext cx="11428571" cy="6443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7D00FA-B81E-41E8-967D-A5E95FBC4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11" y="5303257"/>
            <a:ext cx="5539028" cy="13847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A50BC2-4839-4554-9326-79E1B6A5F034}"/>
              </a:ext>
            </a:extLst>
          </p:cNvPr>
          <p:cNvSpPr/>
          <p:nvPr/>
        </p:nvSpPr>
        <p:spPr>
          <a:xfrm>
            <a:off x="2685496" y="5657482"/>
            <a:ext cx="754602" cy="119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0.43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575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80A9F8-0719-4AA8-A3DD-2205C04205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51"/>
          <a:stretch/>
        </p:blipFill>
        <p:spPr>
          <a:xfrm>
            <a:off x="279620" y="510626"/>
            <a:ext cx="11428571" cy="3404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96DC38-38A0-44CA-8BC0-726393786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064" y="2288905"/>
            <a:ext cx="7143750" cy="14287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A50BC2-4839-4554-9326-79E1B6A5F034}"/>
              </a:ext>
            </a:extLst>
          </p:cNvPr>
          <p:cNvSpPr/>
          <p:nvPr/>
        </p:nvSpPr>
        <p:spPr>
          <a:xfrm>
            <a:off x="5718699" y="2657460"/>
            <a:ext cx="754602" cy="119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0.43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9D4CC94-A90B-4253-9829-DFC37ED021CD}"/>
                  </a:ext>
                </a:extLst>
              </p:cNvPr>
              <p:cNvSpPr/>
              <p:nvPr/>
            </p:nvSpPr>
            <p:spPr>
              <a:xfrm>
                <a:off x="9671618" y="2621950"/>
                <a:ext cx="1479239" cy="67470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𝑑𝑖𝑣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200 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𝑑𝑖𝑣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9D4CC94-A90B-4253-9829-DFC37ED02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618" y="2621950"/>
                <a:ext cx="1479239" cy="674704"/>
              </a:xfrm>
              <a:prstGeom prst="rect">
                <a:avLst/>
              </a:prstGeom>
              <a:blipFill>
                <a:blip r:embed="rId4"/>
                <a:stretch>
                  <a:fillRect b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819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80A9F8-0719-4AA8-A3DD-2205C04205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51"/>
          <a:stretch/>
        </p:blipFill>
        <p:spPr>
          <a:xfrm>
            <a:off x="279620" y="510626"/>
            <a:ext cx="11428571" cy="3404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96DC38-38A0-44CA-8BC0-726393786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064" y="2288905"/>
            <a:ext cx="7143750" cy="14287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A50BC2-4839-4554-9326-79E1B6A5F034}"/>
              </a:ext>
            </a:extLst>
          </p:cNvPr>
          <p:cNvSpPr/>
          <p:nvPr/>
        </p:nvSpPr>
        <p:spPr>
          <a:xfrm>
            <a:off x="5718699" y="2657460"/>
            <a:ext cx="754602" cy="119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0.43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9D4CC94-A90B-4253-9829-DFC37ED021CD}"/>
                  </a:ext>
                </a:extLst>
              </p:cNvPr>
              <p:cNvSpPr/>
              <p:nvPr/>
            </p:nvSpPr>
            <p:spPr>
              <a:xfrm>
                <a:off x="9671618" y="2621950"/>
                <a:ext cx="1479239" cy="67470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𝑑𝑖𝑣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200 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𝑑𝑖𝑣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9D4CC94-A90B-4253-9829-DFC37ED02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618" y="2621950"/>
                <a:ext cx="1479239" cy="674704"/>
              </a:xfrm>
              <a:prstGeom prst="rect">
                <a:avLst/>
              </a:prstGeom>
              <a:blipFill>
                <a:blip r:embed="rId4"/>
                <a:stretch>
                  <a:fillRect b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536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58711D1-089F-47FC-95A8-19BE621D7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3" y="395217"/>
            <a:ext cx="11428571" cy="47714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DA51F3-000E-4780-B357-D05EE8DFEF9B}"/>
              </a:ext>
            </a:extLst>
          </p:cNvPr>
          <p:cNvSpPr/>
          <p:nvPr/>
        </p:nvSpPr>
        <p:spPr>
          <a:xfrm>
            <a:off x="115383" y="3808520"/>
            <a:ext cx="11428571" cy="6443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E394EC-DFE6-4446-98EB-3412290997BE}"/>
              </a:ext>
            </a:extLst>
          </p:cNvPr>
          <p:cNvSpPr/>
          <p:nvPr/>
        </p:nvSpPr>
        <p:spPr>
          <a:xfrm>
            <a:off x="2388094" y="2574894"/>
            <a:ext cx="6782540" cy="1384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FF3653-FA5E-4144-A674-711FCCC88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476500"/>
            <a:ext cx="7620000" cy="1905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1662835-1CE6-4A2A-B327-493712CD0A0B}"/>
              </a:ext>
            </a:extLst>
          </p:cNvPr>
          <p:cNvSpPr/>
          <p:nvPr/>
        </p:nvSpPr>
        <p:spPr>
          <a:xfrm>
            <a:off x="5829668" y="3147425"/>
            <a:ext cx="754602" cy="119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0.42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1D2F43-7212-4422-AEC8-28BEEA29644D}"/>
              </a:ext>
            </a:extLst>
          </p:cNvPr>
          <p:cNvSpPr/>
          <p:nvPr/>
        </p:nvSpPr>
        <p:spPr>
          <a:xfrm>
            <a:off x="5600328" y="3655301"/>
            <a:ext cx="754602" cy="119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DA55ED-3874-4944-9B52-690728AA5C6F}"/>
              </a:ext>
            </a:extLst>
          </p:cNvPr>
          <p:cNvSpPr/>
          <p:nvPr/>
        </p:nvSpPr>
        <p:spPr>
          <a:xfrm>
            <a:off x="6079723" y="3655301"/>
            <a:ext cx="754602" cy="119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1A19A5-22BE-4856-BC6A-E6B60278D5F4}"/>
              </a:ext>
            </a:extLst>
          </p:cNvPr>
          <p:cNvSpPr/>
          <p:nvPr/>
        </p:nvSpPr>
        <p:spPr>
          <a:xfrm>
            <a:off x="3096825" y="3427151"/>
            <a:ext cx="754602" cy="119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0.23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68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9EE9AA-0013-441C-8CBD-45C89FECA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3" y="421900"/>
            <a:ext cx="11428571" cy="47714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DA51F3-000E-4780-B357-D05EE8DFEF9B}"/>
              </a:ext>
            </a:extLst>
          </p:cNvPr>
          <p:cNvSpPr/>
          <p:nvPr/>
        </p:nvSpPr>
        <p:spPr>
          <a:xfrm>
            <a:off x="115383" y="3808520"/>
            <a:ext cx="11428571" cy="6443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E394EC-DFE6-4446-98EB-3412290997BE}"/>
              </a:ext>
            </a:extLst>
          </p:cNvPr>
          <p:cNvSpPr/>
          <p:nvPr/>
        </p:nvSpPr>
        <p:spPr>
          <a:xfrm>
            <a:off x="2388094" y="2574894"/>
            <a:ext cx="6782540" cy="1384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4FCFBC7-72A6-49BB-A619-234EE91D0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467" y="2476500"/>
            <a:ext cx="7620000" cy="1905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56FCD5-C63F-4D1E-AFE8-B98F4AF77667}"/>
              </a:ext>
            </a:extLst>
          </p:cNvPr>
          <p:cNvSpPr/>
          <p:nvPr/>
        </p:nvSpPr>
        <p:spPr>
          <a:xfrm>
            <a:off x="5718699" y="3147425"/>
            <a:ext cx="754602" cy="119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0.40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6B777C-3B0A-492B-8BF8-3575569904B7}"/>
              </a:ext>
            </a:extLst>
          </p:cNvPr>
          <p:cNvSpPr/>
          <p:nvPr/>
        </p:nvSpPr>
        <p:spPr>
          <a:xfrm>
            <a:off x="5452367" y="3617282"/>
            <a:ext cx="754602" cy="119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0.10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3373B8-56B5-4E27-9278-471EA56EF30E}"/>
              </a:ext>
            </a:extLst>
          </p:cNvPr>
          <p:cNvSpPr/>
          <p:nvPr/>
        </p:nvSpPr>
        <p:spPr>
          <a:xfrm>
            <a:off x="5947309" y="3617282"/>
            <a:ext cx="754602" cy="119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0.10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DA6FF-7A70-4C92-8CB5-9CBF8E9DEC4D}"/>
              </a:ext>
            </a:extLst>
          </p:cNvPr>
          <p:cNvSpPr/>
          <p:nvPr/>
        </p:nvSpPr>
        <p:spPr>
          <a:xfrm>
            <a:off x="3021366" y="3082587"/>
            <a:ext cx="754602" cy="119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0.48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986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80A9F8-0719-4AA8-A3DD-2205C0420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3" y="421849"/>
            <a:ext cx="11428571" cy="47714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DA51F3-000E-4780-B357-D05EE8DFEF9B}"/>
              </a:ext>
            </a:extLst>
          </p:cNvPr>
          <p:cNvSpPr/>
          <p:nvPr/>
        </p:nvSpPr>
        <p:spPr>
          <a:xfrm>
            <a:off x="115383" y="3808520"/>
            <a:ext cx="11428571" cy="6443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E394EC-DFE6-4446-98EB-3412290997BE}"/>
              </a:ext>
            </a:extLst>
          </p:cNvPr>
          <p:cNvSpPr/>
          <p:nvPr/>
        </p:nvSpPr>
        <p:spPr>
          <a:xfrm>
            <a:off x="2388094" y="2574894"/>
            <a:ext cx="6782540" cy="1384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4FCFBC7-72A6-49BB-A619-234EE91D0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467" y="2476500"/>
            <a:ext cx="762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28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5836A5-A37A-406E-9D7E-0DF7BF446D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05" r="86768"/>
          <a:stretch/>
        </p:blipFill>
        <p:spPr>
          <a:xfrm>
            <a:off x="494163" y="4931546"/>
            <a:ext cx="1512192" cy="691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8D0B79-CE02-4505-B9BE-736F8D576E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79" t="85505"/>
          <a:stretch/>
        </p:blipFill>
        <p:spPr>
          <a:xfrm>
            <a:off x="2547891" y="4931546"/>
            <a:ext cx="3133840" cy="691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DF5DDC-095F-46A7-97D6-4C7C047421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73"/>
          <a:stretch/>
        </p:blipFill>
        <p:spPr>
          <a:xfrm>
            <a:off x="396497" y="193987"/>
            <a:ext cx="2663328" cy="2081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ACECF6-3731-4EBE-A3A4-0D1587BB99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73"/>
          <a:stretch/>
        </p:blipFill>
        <p:spPr>
          <a:xfrm>
            <a:off x="3453541" y="2388173"/>
            <a:ext cx="3133840" cy="2081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562564-F083-40AC-89B1-391232674C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73"/>
          <a:stretch/>
        </p:blipFill>
        <p:spPr>
          <a:xfrm>
            <a:off x="593355" y="2275641"/>
            <a:ext cx="2663328" cy="2081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404F8D-C9B0-4F80-A011-35C2C7529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73"/>
          <a:stretch/>
        </p:blipFill>
        <p:spPr>
          <a:xfrm>
            <a:off x="3431162" y="193987"/>
            <a:ext cx="3133840" cy="208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8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321CD74C-AE24-41A1-B997-D6C4E7DBD0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8246" r="-1" b="39658"/>
          <a:stretch/>
        </p:blipFill>
        <p:spPr>
          <a:xfrm>
            <a:off x="507860" y="322095"/>
            <a:ext cx="4456661" cy="24857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98ADD05-13ED-4E78-867A-2EA2AFBC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" t="8041" b="39863"/>
          <a:stretch/>
        </p:blipFill>
        <p:spPr>
          <a:xfrm>
            <a:off x="5206677" y="306338"/>
            <a:ext cx="4456661" cy="24857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8B29D12-3D8E-489A-9AB8-8F66872844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" t="8877" b="39026"/>
          <a:stretch/>
        </p:blipFill>
        <p:spPr>
          <a:xfrm>
            <a:off x="492707" y="3068109"/>
            <a:ext cx="4456661" cy="248574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2AE956-04F1-44BA-B1FE-D140E064B2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" t="9076" b="38827"/>
          <a:stretch/>
        </p:blipFill>
        <p:spPr>
          <a:xfrm>
            <a:off x="5206677" y="3087917"/>
            <a:ext cx="4456661" cy="248574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7802FFF-9143-4BC6-BDFF-0CCC95643106}"/>
              </a:ext>
            </a:extLst>
          </p:cNvPr>
          <p:cNvSpPr txBox="1"/>
          <p:nvPr/>
        </p:nvSpPr>
        <p:spPr>
          <a:xfrm>
            <a:off x="1900102" y="2454916"/>
            <a:ext cx="159979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5V/div 2ms/div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7748D4-FFD0-43F8-A45D-4B02C78D7FEE}"/>
              </a:ext>
            </a:extLst>
          </p:cNvPr>
          <p:cNvSpPr txBox="1"/>
          <p:nvPr/>
        </p:nvSpPr>
        <p:spPr>
          <a:xfrm>
            <a:off x="6509093" y="2468433"/>
            <a:ext cx="159979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5V/div 2ms/div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7A8B1F-B65C-4DD9-AB91-2D73330B0123}"/>
              </a:ext>
            </a:extLst>
          </p:cNvPr>
          <p:cNvSpPr txBox="1"/>
          <p:nvPr/>
        </p:nvSpPr>
        <p:spPr>
          <a:xfrm>
            <a:off x="1900102" y="5179959"/>
            <a:ext cx="159979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5V/div 2ms/div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15C05A-DC71-4884-B4B2-1C9DEDF4649E}"/>
              </a:ext>
            </a:extLst>
          </p:cNvPr>
          <p:cNvSpPr txBox="1"/>
          <p:nvPr/>
        </p:nvSpPr>
        <p:spPr>
          <a:xfrm>
            <a:off x="6509093" y="5176856"/>
            <a:ext cx="159979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5V/div 2ms/div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2F9E77-4D7C-4B8B-AB97-96A297C0591C}"/>
              </a:ext>
            </a:extLst>
          </p:cNvPr>
          <p:cNvSpPr/>
          <p:nvPr/>
        </p:nvSpPr>
        <p:spPr>
          <a:xfrm>
            <a:off x="492709" y="259684"/>
            <a:ext cx="9170629" cy="93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3A67CE-A1EE-410E-9879-BFDCC7066E61}"/>
              </a:ext>
            </a:extLst>
          </p:cNvPr>
          <p:cNvSpPr/>
          <p:nvPr/>
        </p:nvSpPr>
        <p:spPr>
          <a:xfrm>
            <a:off x="431747" y="2792085"/>
            <a:ext cx="9170629" cy="103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945E7B-FE46-4301-B63F-B90003D5581E}"/>
              </a:ext>
            </a:extLst>
          </p:cNvPr>
          <p:cNvSpPr/>
          <p:nvPr/>
        </p:nvSpPr>
        <p:spPr>
          <a:xfrm>
            <a:off x="507860" y="2981952"/>
            <a:ext cx="9170629" cy="103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1721B-82FC-4CE1-87F3-CCC0099AAFBE}"/>
              </a:ext>
            </a:extLst>
          </p:cNvPr>
          <p:cNvSpPr/>
          <p:nvPr/>
        </p:nvSpPr>
        <p:spPr>
          <a:xfrm>
            <a:off x="431747" y="5524235"/>
            <a:ext cx="9170629" cy="103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15A0F4-C358-46B9-B459-F8568B7F9B26}"/>
              </a:ext>
            </a:extLst>
          </p:cNvPr>
          <p:cNvSpPr txBox="1"/>
          <p:nvPr/>
        </p:nvSpPr>
        <p:spPr>
          <a:xfrm>
            <a:off x="2486110" y="2727625"/>
            <a:ext cx="651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AF513E-7968-415D-8C0A-7F0F496F9248}"/>
              </a:ext>
            </a:extLst>
          </p:cNvPr>
          <p:cNvSpPr txBox="1"/>
          <p:nvPr/>
        </p:nvSpPr>
        <p:spPr>
          <a:xfrm>
            <a:off x="7176899" y="2723242"/>
            <a:ext cx="651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320BB0-5BE9-4AE7-BA38-6C4011F7A5E6}"/>
              </a:ext>
            </a:extLst>
          </p:cNvPr>
          <p:cNvSpPr txBox="1"/>
          <p:nvPr/>
        </p:nvSpPr>
        <p:spPr>
          <a:xfrm>
            <a:off x="2486109" y="5442760"/>
            <a:ext cx="651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824754-B8E7-4C72-828E-0A42F4171AAA}"/>
              </a:ext>
            </a:extLst>
          </p:cNvPr>
          <p:cNvSpPr txBox="1"/>
          <p:nvPr/>
        </p:nvSpPr>
        <p:spPr>
          <a:xfrm>
            <a:off x="7203803" y="5453855"/>
            <a:ext cx="651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266693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180D3EF-801C-4469-8C59-BB095674F2C0}"/>
              </a:ext>
            </a:extLst>
          </p:cNvPr>
          <p:cNvGrpSpPr/>
          <p:nvPr/>
        </p:nvGrpSpPr>
        <p:grpSpPr>
          <a:xfrm>
            <a:off x="679397" y="557494"/>
            <a:ext cx="4532775" cy="2594694"/>
            <a:chOff x="431747" y="266034"/>
            <a:chExt cx="4532775" cy="259469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A8CDC99-DE89-41E8-A0C6-39DB0F23B786}"/>
                </a:ext>
              </a:extLst>
            </p:cNvPr>
            <p:cNvGrpSpPr/>
            <p:nvPr/>
          </p:nvGrpSpPr>
          <p:grpSpPr>
            <a:xfrm>
              <a:off x="507860" y="322095"/>
              <a:ext cx="4456661" cy="2485747"/>
              <a:chOff x="507860" y="322095"/>
              <a:chExt cx="4456661" cy="2485747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321CD74C-AE24-41A1-B997-D6C4E7DBD0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43" t="8246" r="-1" b="39658"/>
              <a:stretch/>
            </p:blipFill>
            <p:spPr>
              <a:xfrm>
                <a:off x="507860" y="322095"/>
                <a:ext cx="4456661" cy="2485747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802FFF-9143-4BC6-BDFF-0CCC95643106}"/>
                  </a:ext>
                </a:extLst>
              </p:cNvPr>
              <p:cNvSpPr txBox="1"/>
              <p:nvPr/>
            </p:nvSpPr>
            <p:spPr>
              <a:xfrm>
                <a:off x="1900102" y="2454916"/>
                <a:ext cx="15997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D6009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5V/div 2ms/div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02F9E77-4D7C-4B8B-AB97-96A297C0591C}"/>
                </a:ext>
              </a:extLst>
            </p:cNvPr>
            <p:cNvSpPr/>
            <p:nvPr/>
          </p:nvSpPr>
          <p:spPr>
            <a:xfrm>
              <a:off x="492710" y="266034"/>
              <a:ext cx="4471812" cy="103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C3A67CE-A1EE-410E-9879-BFDCC7066E61}"/>
                </a:ext>
              </a:extLst>
            </p:cNvPr>
            <p:cNvSpPr/>
            <p:nvPr/>
          </p:nvSpPr>
          <p:spPr>
            <a:xfrm>
              <a:off x="431747" y="2782561"/>
              <a:ext cx="4499027" cy="78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DC4E6DC-EE69-4142-9CDA-E530879368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465"/>
          <a:stretch/>
        </p:blipFill>
        <p:spPr>
          <a:xfrm>
            <a:off x="5334000" y="320650"/>
            <a:ext cx="4762500" cy="1534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8BC06E-03A2-4495-A922-88E34E88A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1854841"/>
            <a:ext cx="4762500" cy="1905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CC0D401-F1BE-4F2E-B615-ABA225D70093}"/>
              </a:ext>
            </a:extLst>
          </p:cNvPr>
          <p:cNvSpPr txBox="1"/>
          <p:nvPr/>
        </p:nvSpPr>
        <p:spPr>
          <a:xfrm>
            <a:off x="2836457" y="301312"/>
            <a:ext cx="4143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frequency and its sidebands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A3AB18-AC36-439C-8400-FB2FD2B194B7}"/>
              </a:ext>
            </a:extLst>
          </p:cNvPr>
          <p:cNvSpPr txBox="1"/>
          <p:nvPr/>
        </p:nvSpPr>
        <p:spPr>
          <a:xfrm>
            <a:off x="3398432" y="3191593"/>
            <a:ext cx="4143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frequency</a:t>
            </a:r>
          </a:p>
        </p:txBody>
      </p:sp>
    </p:spTree>
    <p:extLst>
      <p:ext uri="{BB962C8B-B14F-4D97-AF65-F5344CB8AC3E}">
        <p14:creationId xmlns:p14="http://schemas.microsoft.com/office/powerpoint/2010/main" val="280758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3E78190-F262-47A6-BBE6-F08ECC3E295F}"/>
              </a:ext>
            </a:extLst>
          </p:cNvPr>
          <p:cNvGrpSpPr/>
          <p:nvPr/>
        </p:nvGrpSpPr>
        <p:grpSpPr>
          <a:xfrm>
            <a:off x="964240" y="859053"/>
            <a:ext cx="4517623" cy="2527975"/>
            <a:chOff x="5145715" y="306338"/>
            <a:chExt cx="4517623" cy="252797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5999B61-699E-48FC-BBC2-8ADC927DB0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2" t="8041" b="39863"/>
            <a:stretch/>
          </p:blipFill>
          <p:spPr>
            <a:xfrm>
              <a:off x="5206677" y="306338"/>
              <a:ext cx="4456661" cy="248574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B5FFE4-3313-4975-BA22-2A22CA6B63D5}"/>
                </a:ext>
              </a:extLst>
            </p:cNvPr>
            <p:cNvSpPr txBox="1"/>
            <p:nvPr/>
          </p:nvSpPr>
          <p:spPr>
            <a:xfrm>
              <a:off x="6509093" y="2468433"/>
              <a:ext cx="159979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>
                  <a:solidFill>
                    <a:srgbClr val="D6009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5V/div 2ms/div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8DFC47B-2121-4E62-A325-F5D8437DC917}"/>
                </a:ext>
              </a:extLst>
            </p:cNvPr>
            <p:cNvSpPr/>
            <p:nvPr/>
          </p:nvSpPr>
          <p:spPr>
            <a:xfrm>
              <a:off x="5145715" y="316834"/>
              <a:ext cx="4517623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8753A9-6D96-409A-9FF4-CE4D5597EC24}"/>
                </a:ext>
              </a:extLst>
            </p:cNvPr>
            <p:cNvSpPr/>
            <p:nvPr/>
          </p:nvSpPr>
          <p:spPr>
            <a:xfrm>
              <a:off x="5145715" y="2788594"/>
              <a:ext cx="4517623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4E15698-7BAF-4E99-8555-CC7268C6DA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400"/>
          <a:stretch/>
        </p:blipFill>
        <p:spPr>
          <a:xfrm>
            <a:off x="5600700" y="600075"/>
            <a:ext cx="4762500" cy="15354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563B49-F58E-4093-82F4-AFA27FD56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0" y="2135506"/>
            <a:ext cx="4762500" cy="19050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E85E6A9-6CEF-4CDB-9325-733478B88D65}"/>
              </a:ext>
            </a:extLst>
          </p:cNvPr>
          <p:cNvGrpSpPr/>
          <p:nvPr/>
        </p:nvGrpSpPr>
        <p:grpSpPr>
          <a:xfrm>
            <a:off x="4754972" y="824194"/>
            <a:ext cx="1179103" cy="414056"/>
            <a:chOff x="4573997" y="595594"/>
            <a:chExt cx="1179103" cy="41405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56227A5-1191-4F95-A96F-29EA30DB1A3E}"/>
                </a:ext>
              </a:extLst>
            </p:cNvPr>
            <p:cNvCxnSpPr>
              <a:cxnSpLocks/>
            </p:cNvCxnSpPr>
            <p:nvPr/>
          </p:nvCxnSpPr>
          <p:spPr>
            <a:xfrm>
              <a:off x="4573997" y="595594"/>
              <a:ext cx="1179103" cy="134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694E0D3-2DF4-451F-B1A5-F01D923266D0}"/>
                </a:ext>
              </a:extLst>
            </p:cNvPr>
            <p:cNvCxnSpPr>
              <a:cxnSpLocks/>
            </p:cNvCxnSpPr>
            <p:nvPr/>
          </p:nvCxnSpPr>
          <p:spPr>
            <a:xfrm>
              <a:off x="4573997" y="609089"/>
              <a:ext cx="0" cy="4005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A919A9-1834-4833-B994-EA6344FAFE0F}"/>
              </a:ext>
            </a:extLst>
          </p:cNvPr>
          <p:cNvGrpSpPr/>
          <p:nvPr/>
        </p:nvGrpSpPr>
        <p:grpSpPr>
          <a:xfrm>
            <a:off x="4731214" y="3011292"/>
            <a:ext cx="1179103" cy="444630"/>
            <a:chOff x="4573997" y="164459"/>
            <a:chExt cx="1179103" cy="44463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855CE49-DF3E-4306-B270-FA4518641FC5}"/>
                </a:ext>
              </a:extLst>
            </p:cNvPr>
            <p:cNvCxnSpPr>
              <a:cxnSpLocks/>
            </p:cNvCxnSpPr>
            <p:nvPr/>
          </p:nvCxnSpPr>
          <p:spPr>
            <a:xfrm>
              <a:off x="4573997" y="595594"/>
              <a:ext cx="1179103" cy="134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8FBECC1-6E15-4F72-82AC-51B50450E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3997" y="164459"/>
              <a:ext cx="0" cy="4446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918311D-1D58-406D-807B-3E9C011639D2}"/>
              </a:ext>
            </a:extLst>
          </p:cNvPr>
          <p:cNvSpPr txBox="1"/>
          <p:nvPr/>
        </p:nvSpPr>
        <p:spPr>
          <a:xfrm>
            <a:off x="3017432" y="529912"/>
            <a:ext cx="4143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frequency and its sidebands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E634E9-E02D-4E23-B514-F0F07EBAAEE7}"/>
              </a:ext>
            </a:extLst>
          </p:cNvPr>
          <p:cNvSpPr txBox="1"/>
          <p:nvPr/>
        </p:nvSpPr>
        <p:spPr>
          <a:xfrm>
            <a:off x="3579407" y="3420193"/>
            <a:ext cx="4143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frequency</a:t>
            </a:r>
          </a:p>
        </p:txBody>
      </p:sp>
    </p:spTree>
    <p:extLst>
      <p:ext uri="{BB962C8B-B14F-4D97-AF65-F5344CB8AC3E}">
        <p14:creationId xmlns:p14="http://schemas.microsoft.com/office/powerpoint/2010/main" val="93332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72B1B23-D317-4BD2-9329-59B506477B95}"/>
              </a:ext>
            </a:extLst>
          </p:cNvPr>
          <p:cNvSpPr/>
          <p:nvPr/>
        </p:nvSpPr>
        <p:spPr>
          <a:xfrm>
            <a:off x="492709" y="259684"/>
            <a:ext cx="9170629" cy="93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1B778E-9970-4510-868C-57C4C1FFDEC9}"/>
              </a:ext>
            </a:extLst>
          </p:cNvPr>
          <p:cNvGrpSpPr/>
          <p:nvPr/>
        </p:nvGrpSpPr>
        <p:grpSpPr>
          <a:xfrm>
            <a:off x="786587" y="835685"/>
            <a:ext cx="4578582" cy="2616542"/>
            <a:chOff x="431747" y="2981952"/>
            <a:chExt cx="4578582" cy="26165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E14318-4A62-4CF1-A61C-13700AA4C2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1" t="8877" b="39026"/>
            <a:stretch/>
          </p:blipFill>
          <p:spPr>
            <a:xfrm>
              <a:off x="492707" y="3068109"/>
              <a:ext cx="4456661" cy="248574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5980EB-B92C-4606-8879-5E9255E50FE3}"/>
                </a:ext>
              </a:extLst>
            </p:cNvPr>
            <p:cNvSpPr txBox="1"/>
            <p:nvPr/>
          </p:nvSpPr>
          <p:spPr>
            <a:xfrm>
              <a:off x="1900102" y="5179959"/>
              <a:ext cx="159979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>
                  <a:solidFill>
                    <a:srgbClr val="D6009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5V/div 2ms/div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81DF8E-1AC1-40BB-89F1-D5C893A3D904}"/>
                </a:ext>
              </a:extLst>
            </p:cNvPr>
            <p:cNvSpPr/>
            <p:nvPr/>
          </p:nvSpPr>
          <p:spPr>
            <a:xfrm>
              <a:off x="507861" y="2981952"/>
              <a:ext cx="4502468" cy="98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2A8A9F-776E-45EE-8545-4DCFA5CFED73}"/>
                </a:ext>
              </a:extLst>
            </p:cNvPr>
            <p:cNvSpPr/>
            <p:nvPr/>
          </p:nvSpPr>
          <p:spPr>
            <a:xfrm>
              <a:off x="431747" y="5505185"/>
              <a:ext cx="4517621" cy="933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01864F2-79C7-48E7-9D2A-C5C192A39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124075"/>
            <a:ext cx="4762500" cy="1905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FA30E4E-2AA0-4F3B-91C6-7C108EB224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312"/>
          <a:stretch/>
        </p:blipFill>
        <p:spPr>
          <a:xfrm>
            <a:off x="5486400" y="586972"/>
            <a:ext cx="4762500" cy="153710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18F7933-4D1B-4352-8F5A-45BF25F12320}"/>
              </a:ext>
            </a:extLst>
          </p:cNvPr>
          <p:cNvSpPr txBox="1"/>
          <p:nvPr/>
        </p:nvSpPr>
        <p:spPr>
          <a:xfrm>
            <a:off x="2884082" y="526217"/>
            <a:ext cx="4143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frequency and its sidebands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90486B-5ECD-404B-9981-25AB80FB3D6D}"/>
              </a:ext>
            </a:extLst>
          </p:cNvPr>
          <p:cNvSpPr txBox="1"/>
          <p:nvPr/>
        </p:nvSpPr>
        <p:spPr>
          <a:xfrm>
            <a:off x="3446057" y="3416498"/>
            <a:ext cx="4143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frequency</a:t>
            </a:r>
          </a:p>
        </p:txBody>
      </p:sp>
    </p:spTree>
    <p:extLst>
      <p:ext uri="{BB962C8B-B14F-4D97-AF65-F5344CB8AC3E}">
        <p14:creationId xmlns:p14="http://schemas.microsoft.com/office/powerpoint/2010/main" val="249901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02F9E77-4D7C-4B8B-AB97-96A297C0591C}"/>
              </a:ext>
            </a:extLst>
          </p:cNvPr>
          <p:cNvSpPr/>
          <p:nvPr/>
        </p:nvSpPr>
        <p:spPr>
          <a:xfrm>
            <a:off x="492709" y="259684"/>
            <a:ext cx="9170629" cy="93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99D99E-C21B-47F0-83AF-57B0771D7C2C}"/>
              </a:ext>
            </a:extLst>
          </p:cNvPr>
          <p:cNvGrpSpPr/>
          <p:nvPr/>
        </p:nvGrpSpPr>
        <p:grpSpPr>
          <a:xfrm>
            <a:off x="446898" y="734052"/>
            <a:ext cx="4532774" cy="2616899"/>
            <a:chOff x="446898" y="734052"/>
            <a:chExt cx="4532774" cy="2616899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42AE956-04F1-44BA-B1FE-D140E064B2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1" t="9076" b="38827"/>
            <a:stretch/>
          </p:blipFill>
          <p:spPr>
            <a:xfrm>
              <a:off x="507860" y="830492"/>
              <a:ext cx="4456661" cy="248574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15C05A-DC71-4884-B4B2-1C9DEDF4649E}"/>
                </a:ext>
              </a:extLst>
            </p:cNvPr>
            <p:cNvSpPr txBox="1"/>
            <p:nvPr/>
          </p:nvSpPr>
          <p:spPr>
            <a:xfrm>
              <a:off x="1810276" y="2919431"/>
              <a:ext cx="159979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>
                  <a:solidFill>
                    <a:srgbClr val="D6009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5V/div 2ms/div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8945E7B-FE46-4301-B63F-B90003D5581E}"/>
                </a:ext>
              </a:extLst>
            </p:cNvPr>
            <p:cNvSpPr/>
            <p:nvPr/>
          </p:nvSpPr>
          <p:spPr>
            <a:xfrm>
              <a:off x="446898" y="734052"/>
              <a:ext cx="4532774" cy="8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4F1721B-82FC-4CE1-87F3-CCC0099AAFBE}"/>
                </a:ext>
              </a:extLst>
            </p:cNvPr>
            <p:cNvSpPr/>
            <p:nvPr/>
          </p:nvSpPr>
          <p:spPr>
            <a:xfrm>
              <a:off x="446898" y="3247760"/>
              <a:ext cx="4456661" cy="103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45917F4-01AB-4761-A470-3713E8AEF6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631"/>
          <a:stretch/>
        </p:blipFill>
        <p:spPr>
          <a:xfrm>
            <a:off x="5200650" y="486343"/>
            <a:ext cx="4762500" cy="15119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00B793-992E-48D2-BEF4-EB0991574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650" y="1998309"/>
            <a:ext cx="4762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1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37F68-5980-47CA-A596-DFBE826F2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817"/>
          <a:stretch/>
        </p:blipFill>
        <p:spPr>
          <a:xfrm>
            <a:off x="5835988" y="295174"/>
            <a:ext cx="4762500" cy="1527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9D24BC-1886-48D2-859E-459956413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633" y="1841712"/>
            <a:ext cx="4762500" cy="190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4264D2-266A-444E-9B58-DC1C573A5C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38"/>
          <a:stretch/>
        </p:blipFill>
        <p:spPr>
          <a:xfrm>
            <a:off x="1210431" y="515838"/>
            <a:ext cx="4585552" cy="29131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CB3ECC-B06D-4526-ABF0-B5B0154AAE26}"/>
              </a:ext>
            </a:extLst>
          </p:cNvPr>
          <p:cNvSpPr txBox="1"/>
          <p:nvPr/>
        </p:nvSpPr>
        <p:spPr>
          <a:xfrm>
            <a:off x="1359878" y="3036147"/>
            <a:ext cx="159979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5V/div 2ms/div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782404-D5CF-4217-9720-29063EB191F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034973" y="948851"/>
            <a:ext cx="8476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A3B5DF6-4C7D-4D38-8F1B-A0C7DD2D424E}"/>
              </a:ext>
            </a:extLst>
          </p:cNvPr>
          <p:cNvSpPr/>
          <p:nvPr/>
        </p:nvSpPr>
        <p:spPr>
          <a:xfrm>
            <a:off x="1990491" y="823121"/>
            <a:ext cx="3044482" cy="251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Switching frequency and its sidebands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183307-536B-4E8B-B117-F0A1FA334EB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512732" y="1074581"/>
            <a:ext cx="0" cy="167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B49794E-1835-485C-832F-5E5C472B680D}"/>
              </a:ext>
            </a:extLst>
          </p:cNvPr>
          <p:cNvSpPr/>
          <p:nvPr/>
        </p:nvSpPr>
        <p:spPr>
          <a:xfrm>
            <a:off x="2561991" y="2784687"/>
            <a:ext cx="1901482" cy="251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frequency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61B001-CA9B-40AE-9DAC-E18EDBB3C185}"/>
              </a:ext>
            </a:extLst>
          </p:cNvPr>
          <p:cNvCxnSpPr>
            <a:cxnSpLocks/>
          </p:cNvCxnSpPr>
          <p:nvPr/>
        </p:nvCxnSpPr>
        <p:spPr>
          <a:xfrm>
            <a:off x="3512732" y="2593765"/>
            <a:ext cx="0" cy="190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1100EF-9876-4640-9517-813388999F25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463473" y="2910417"/>
            <a:ext cx="13725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02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36FC52-8272-4FD8-A586-A73A5EF891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70"/>
          <a:stretch/>
        </p:blipFill>
        <p:spPr>
          <a:xfrm>
            <a:off x="1219956" y="501336"/>
            <a:ext cx="4585552" cy="29276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CB3ECC-B06D-4526-ABF0-B5B0154AAE26}"/>
              </a:ext>
            </a:extLst>
          </p:cNvPr>
          <p:cNvSpPr txBox="1"/>
          <p:nvPr/>
        </p:nvSpPr>
        <p:spPr>
          <a:xfrm>
            <a:off x="1359878" y="3036147"/>
            <a:ext cx="159979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5V/div 2ms/div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782404-D5CF-4217-9720-29063EB191F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034973" y="948851"/>
            <a:ext cx="8476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A3B5DF6-4C7D-4D38-8F1B-A0C7DD2D424E}"/>
              </a:ext>
            </a:extLst>
          </p:cNvPr>
          <p:cNvSpPr/>
          <p:nvPr/>
        </p:nvSpPr>
        <p:spPr>
          <a:xfrm>
            <a:off x="1990491" y="823121"/>
            <a:ext cx="3044482" cy="251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Switching frequency and its sidebands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183307-536B-4E8B-B117-F0A1FA334EB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512732" y="1074581"/>
            <a:ext cx="0" cy="167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B49794E-1835-485C-832F-5E5C472B680D}"/>
              </a:ext>
            </a:extLst>
          </p:cNvPr>
          <p:cNvSpPr/>
          <p:nvPr/>
        </p:nvSpPr>
        <p:spPr>
          <a:xfrm>
            <a:off x="2561991" y="2784687"/>
            <a:ext cx="1901482" cy="251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frequency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61B001-CA9B-40AE-9DAC-E18EDBB3C185}"/>
              </a:ext>
            </a:extLst>
          </p:cNvPr>
          <p:cNvCxnSpPr>
            <a:cxnSpLocks/>
          </p:cNvCxnSpPr>
          <p:nvPr/>
        </p:nvCxnSpPr>
        <p:spPr>
          <a:xfrm>
            <a:off x="3512732" y="2593765"/>
            <a:ext cx="0" cy="190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1100EF-9876-4640-9517-813388999F25}"/>
              </a:ext>
            </a:extLst>
          </p:cNvPr>
          <p:cNvCxnSpPr>
            <a:cxnSpLocks/>
          </p:cNvCxnSpPr>
          <p:nvPr/>
        </p:nvCxnSpPr>
        <p:spPr>
          <a:xfrm>
            <a:off x="4463473" y="2910417"/>
            <a:ext cx="13658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4EC6E84-076E-4881-BD5A-70FCF018D0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139"/>
          <a:stretch/>
        </p:blipFill>
        <p:spPr>
          <a:xfrm>
            <a:off x="5829300" y="313905"/>
            <a:ext cx="4762500" cy="1521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1B052B-CB61-46BA-BB7A-052C8547C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508" y="1832187"/>
            <a:ext cx="4762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5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97A0C1-13F0-41E9-B2DF-3B4609D7FC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89"/>
          <a:stretch/>
        </p:blipFill>
        <p:spPr>
          <a:xfrm>
            <a:off x="1201896" y="501336"/>
            <a:ext cx="4585552" cy="29276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CB3ECC-B06D-4526-ABF0-B5B0154AAE26}"/>
              </a:ext>
            </a:extLst>
          </p:cNvPr>
          <p:cNvSpPr txBox="1"/>
          <p:nvPr/>
        </p:nvSpPr>
        <p:spPr>
          <a:xfrm>
            <a:off x="1359878" y="3036147"/>
            <a:ext cx="159979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5V/div 2ms/div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782404-D5CF-4217-9720-29063EB191F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034973" y="948851"/>
            <a:ext cx="8476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A3B5DF6-4C7D-4D38-8F1B-A0C7DD2D424E}"/>
              </a:ext>
            </a:extLst>
          </p:cNvPr>
          <p:cNvSpPr/>
          <p:nvPr/>
        </p:nvSpPr>
        <p:spPr>
          <a:xfrm>
            <a:off x="1990491" y="823121"/>
            <a:ext cx="3044482" cy="251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Switching frequency and its sidebands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183307-536B-4E8B-B117-F0A1FA334EB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512732" y="1074581"/>
            <a:ext cx="0" cy="167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B49794E-1835-485C-832F-5E5C472B680D}"/>
              </a:ext>
            </a:extLst>
          </p:cNvPr>
          <p:cNvSpPr/>
          <p:nvPr/>
        </p:nvSpPr>
        <p:spPr>
          <a:xfrm>
            <a:off x="2561991" y="2784687"/>
            <a:ext cx="1901482" cy="251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frequency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61B001-CA9B-40AE-9DAC-E18EDBB3C185}"/>
              </a:ext>
            </a:extLst>
          </p:cNvPr>
          <p:cNvCxnSpPr>
            <a:cxnSpLocks/>
          </p:cNvCxnSpPr>
          <p:nvPr/>
        </p:nvCxnSpPr>
        <p:spPr>
          <a:xfrm>
            <a:off x="3512732" y="2593765"/>
            <a:ext cx="0" cy="190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1100EF-9876-4640-9517-813388999F25}"/>
              </a:ext>
            </a:extLst>
          </p:cNvPr>
          <p:cNvCxnSpPr>
            <a:cxnSpLocks/>
          </p:cNvCxnSpPr>
          <p:nvPr/>
        </p:nvCxnSpPr>
        <p:spPr>
          <a:xfrm>
            <a:off x="4463473" y="2910417"/>
            <a:ext cx="13658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4BE6B00-309E-4133-99D7-685CE51488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409"/>
          <a:stretch/>
        </p:blipFill>
        <p:spPr>
          <a:xfrm>
            <a:off x="5800725" y="275885"/>
            <a:ext cx="4762500" cy="1516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99AB90-92CB-46E6-8A8A-BA4452F72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1832187"/>
            <a:ext cx="4762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9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16926</TotalTime>
  <Words>249</Words>
  <Application>Microsoft Office PowerPoint</Application>
  <PresentationFormat>Widescreen</PresentationFormat>
  <Paragraphs>58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24</cp:revision>
  <dcterms:created xsi:type="dcterms:W3CDTF">2022-09-27T08:31:43Z</dcterms:created>
  <dcterms:modified xsi:type="dcterms:W3CDTF">2022-10-12T07:48:24Z</dcterms:modified>
</cp:coreProperties>
</file>