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65" r:id="rId4"/>
    <p:sldId id="263" r:id="rId5"/>
    <p:sldId id="261" r:id="rId6"/>
    <p:sldId id="256" r:id="rId7"/>
    <p:sldId id="258" r:id="rId8"/>
    <p:sldId id="259" r:id="rId9"/>
    <p:sldId id="262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>
        <p:scale>
          <a:sx n="75" d="100"/>
          <a:sy n="75" d="100"/>
        </p:scale>
        <p:origin x="19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42.emf"/><Relationship Id="rId7" Type="http://schemas.openxmlformats.org/officeDocument/2006/relationships/image" Target="../media/image13.png"/><Relationship Id="rId12" Type="http://schemas.openxmlformats.org/officeDocument/2006/relationships/image" Target="../media/image180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media/image44.emf"/><Relationship Id="rId10" Type="http://schemas.openxmlformats.org/officeDocument/2006/relationships/image" Target="../media/image160.png"/><Relationship Id="rId4" Type="http://schemas.openxmlformats.org/officeDocument/2006/relationships/image" Target="../media/image43.emf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image" Target="../media/image30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3D0C2D-02D8-44AC-A1E5-3DDEDAA9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1" y="-950503"/>
            <a:ext cx="7620000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D530D-DD73-43BF-BF4E-D4E0F48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58" y="1624199"/>
            <a:ext cx="7620000" cy="285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3BC578-8BCE-47B0-9748-172A059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31" y="4198901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473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32</cp:revision>
  <dcterms:created xsi:type="dcterms:W3CDTF">2022-07-30T15:30:54Z</dcterms:created>
  <dcterms:modified xsi:type="dcterms:W3CDTF">2022-08-08T21:18:48Z</dcterms:modified>
</cp:coreProperties>
</file>