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5D97-F775-40A9-83EE-2D5271FE3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91BEE-90FE-45BB-82A0-18CE4AC8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912A-AE3B-4257-A38B-E215120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DF38-2903-46CF-92DE-DEB5436B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ADF0-1213-4A4C-B212-79D65557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F5FA-74F7-4993-BD6C-780C27C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808F6-E5C9-4B9D-A422-BC1EEA07A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EEB4-AF65-49B6-ACA0-BB86569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75F3-10FD-475C-9EEE-41A9B13D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29A6-1C2A-4DE0-B1CD-EA2F2FF6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E6A38-7786-492F-BDB6-A78DEF7D0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B4983-E84E-4165-ABE0-57E3A21F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1AD2-01A1-4641-8D36-72D7C8C2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7940-70C6-43AA-B0E5-239B837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B1B0-4E46-4260-A7F9-299EE0F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E9ED-25FD-4780-A3D0-A645E4BC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B1AB-AF95-4DD2-BB61-D2BF1475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8162-B4C2-4B05-996A-D3153D71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D2E9-4A29-475B-BD60-2487B8C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3F2B-F7CE-4B9A-898D-9A1CC238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DFCF-B13E-487E-86E3-CCD2B42E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3E00-CEB3-4079-8B7A-F55A2BBB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DC3D-A714-4056-AA1E-B9B99B6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760F-9FAE-4A50-8E80-BB121E1F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875D-EEF3-43AC-8434-14391D68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6501-CF0D-4039-B4E7-DACB61E0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68C-6A43-41C2-9EB2-54CD1E2C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34CD8-81E2-42E6-B40A-519322D6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43F6-F281-4A7D-B6F3-2F84040E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A2BE-E982-4B0E-876A-FF7D9CA3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7570-1263-4A24-9193-A1EBF2F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4CB7-3FB9-4340-A3D9-08A68685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B6B7-4301-4644-8EBD-A0BF6235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262E-80C1-49B2-9BC7-E1D6A4E7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18B59-DCE0-4597-B513-2DBB3EFC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7DB8-EF1F-4B56-BEF7-7B5B0F79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CF844-0CEA-41ED-8026-2AE5597F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F6439-C5EE-464B-B84E-8E6C90FE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2131E-48D5-4BF5-8ED6-DE203204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E111-370F-480E-8436-2CF445E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9790F-BFB1-44E3-9A79-C559C345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327BA-9BA9-4C9E-8857-88461A4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80FB5-3952-4B0D-9410-A772019B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BB2B7-4166-4C95-873C-D24F1365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2A734-3582-4416-AAA7-5FFE5611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3C3DB-EDAF-4660-9909-548747A2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2781-FC40-46B1-AA35-0D44437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53BF-2B55-4739-B321-57DE8E81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24F21-13D6-4670-8A04-01EEACB7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B820-AC53-4A21-BBF2-7F2D681D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2B38-E3D9-4A1C-8983-5D01D295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5C78-F842-4581-A260-295EC9AF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4BF-6248-4010-843D-2D44C832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49CF6-8911-4D96-802B-15D5B5856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49F6-AB03-4664-A643-EBB1ECDF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731A-4358-4B96-97A9-CA2B24C0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4131-2E73-427D-8A72-2B9C27C0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AEF5-8EDB-43A5-A200-E5190AD5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E9C5-EC18-46F5-A980-8D5C7210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E309-7A94-456A-9BDF-3E36B3D8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738C-3EAA-42A7-B80E-1D82C689A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B4D1-A893-42A3-8619-FB57FB8BC1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84AD-423B-4AD6-9A6D-AAAC6491D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706A-280D-462F-8130-01F45B36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C4F4-0CD3-4238-85B2-A70B24FD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F8226A-7B9F-4782-B407-06A199C6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4" y="1720881"/>
            <a:ext cx="3451471" cy="238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38AA9-AC77-4B15-B1BC-A012BC27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27" y="1720881"/>
            <a:ext cx="3451471" cy="2389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C87AF-97FE-49CF-AB98-E37236B5839A}"/>
              </a:ext>
            </a:extLst>
          </p:cNvPr>
          <p:cNvSpPr txBox="1"/>
          <p:nvPr/>
        </p:nvSpPr>
        <p:spPr>
          <a:xfrm>
            <a:off x="3142695" y="4264220"/>
            <a:ext cx="13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63358-315F-4EF0-8D14-EB1260D7348D}"/>
              </a:ext>
            </a:extLst>
          </p:cNvPr>
          <p:cNvSpPr txBox="1"/>
          <p:nvPr/>
        </p:nvSpPr>
        <p:spPr>
          <a:xfrm>
            <a:off x="6615345" y="4264220"/>
            <a:ext cx="13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6743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5C8F9-F791-40E9-AA0F-B5E2BCB5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17" y="3213585"/>
            <a:ext cx="4350370" cy="3011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BA136-144A-44F7-BF12-FF8B3AA834B8}"/>
              </a:ext>
            </a:extLst>
          </p:cNvPr>
          <p:cNvSpPr txBox="1"/>
          <p:nvPr/>
        </p:nvSpPr>
        <p:spPr>
          <a:xfrm>
            <a:off x="4414210" y="2964950"/>
            <a:ext cx="487396" cy="3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58940-26C6-4F2E-86F0-EDF172C36EC3}"/>
              </a:ext>
            </a:extLst>
          </p:cNvPr>
          <p:cNvSpPr txBox="1"/>
          <p:nvPr/>
        </p:nvSpPr>
        <p:spPr>
          <a:xfrm>
            <a:off x="4375831" y="6127266"/>
            <a:ext cx="487396" cy="3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CC15C-9DB5-43B6-BDA4-562158E5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16" y="-24650"/>
            <a:ext cx="4385973" cy="30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2022-04-23T14:12:45Z</dcterms:created>
  <dcterms:modified xsi:type="dcterms:W3CDTF">2022-04-23T14:30:50Z</dcterms:modified>
</cp:coreProperties>
</file>