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8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BA4-2F2C-4A1E-A751-33EC9283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CEE0-07E4-40F2-BD10-03059FE5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EB5D-7B79-4ECC-87D8-D8C31958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EBAA-7570-44BA-96F7-C86C190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A005-32D6-4D33-B446-27D0D23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38E-095E-441D-B5F8-5F37738A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96B2-F2A6-4D82-8F3E-17E8181C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7CD-3E58-47A2-9A21-BCE55FBE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0CF5-0399-42DC-8E0D-53F761E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EE25-8050-47F6-B4E1-D7E35841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B01E-36FC-4B45-B887-1286B80F5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EDE81-4D0F-48FD-8559-C525AD9C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2EFE-8CE2-4BBB-8167-B06B42F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1F8F-7E15-4647-9A75-47E99674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B8AE-2608-480D-BF4E-E1137058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547-06F5-49FA-A459-E3D4DCA1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CB77-6DB0-4361-BAD1-0684EDB6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28C7-7676-482A-9DCB-E400928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79B7-F342-48BC-B93E-62E11406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5FEC-4ED1-4F5E-B169-FDB8FFD6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694-0FB3-4926-BF97-04C59758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0F82-BA07-4568-99BB-268E356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A652-7A78-4F96-B6E4-6D7598F8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66FD-B97D-4FAC-A9BB-DD9776B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D00-5F14-42AE-AC43-D922ACF6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6001-9480-405D-A1A8-8F3A612F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3EA-35C9-4BD5-9476-ED795A60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2A5-3AD4-404D-BB41-33D6F68E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6F06-DF93-4E13-858D-EAB42AE5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E2FC-E9AA-49E3-A82F-9DB46105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AC4E-CAC4-4119-AAB1-45A56B6F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51A-4B36-4A54-871C-EE1F40A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78FD-370D-423E-BDE9-1FE78E9A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B06D5-479D-47DC-92A8-59833985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2D64-88B0-4B35-8E1E-AE2BC75B3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E2D58-1420-4BFA-9E19-C16027DC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F8AE-4873-4D89-9606-020153F5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95522-432F-43FD-A1A8-95106A02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FC0A-9B48-4C7B-A56C-A3745B31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EA1-C57F-4F3D-A96C-5B65F702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5070-E609-4E55-9861-F9646C34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81272-A5BC-47B8-A0AA-A3B041A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9805-A3B2-4A94-BFC7-CEE1C0CC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39FF8-AC3C-4C05-8674-3A0D21F2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BD4C6-61F2-4A48-8911-FBFEDF9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7F543-0860-4628-ADBD-16F339F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3995-66A2-4786-AD0D-D51DDA73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B9A5-49F4-4C9F-B76A-F3476C60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417C-913F-425D-8B08-D95A7F96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ED3A-C261-427C-88F9-F16DE566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2621-6A68-46D0-89AB-99B38BED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6325-C327-415A-9AD2-CEAD51FB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46CF-AA7F-432E-8F88-DBEC6F3F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4C8A3-7F31-421A-886E-01355B425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7A1A8-C7FA-41B5-82B7-454D5C48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B348-FFF8-4E79-A339-607DE616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C04BA-7091-427D-863F-B0FC57B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FEE3-DE66-4FF2-B50A-DFA3975B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35F15-D17E-4C84-A962-459335E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85D5-9C75-4917-BE4F-6B16D6FC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1DEA-3F34-42E3-B8B1-5A7A617B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0B77-5064-4363-A7E5-FF390C19CD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25C7-12CF-41BE-BF94-12DF06BC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3427-6EE7-4D49-8643-FD65EEEC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A2180-9704-40B6-82CC-A78D433F9E56}"/>
                  </a:ext>
                </a:extLst>
              </p:cNvPr>
              <p:cNvSpPr/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=77kHz)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=0.75)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A2180-9704-40B6-82CC-A78D433F9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224573-C9E6-4C65-A2B1-A12CF067E3AA}"/>
                  </a:ext>
                </a:extLst>
              </p:cNvPr>
              <p:cNvSpPr/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=86.5kHz)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224573-C9E6-4C65-A2B1-A12CF067E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blipFill>
                <a:blip r:embed="rId3"/>
                <a:stretch>
                  <a:fillRect b="-229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239125-51B4-4F85-AEBD-C3C854946FB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701797" y="1019303"/>
            <a:ext cx="1249880" cy="1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831811-6699-4087-9C87-2E4CBC606982}"/>
              </a:ext>
            </a:extLst>
          </p:cNvPr>
          <p:cNvSpPr txBox="1"/>
          <p:nvPr/>
        </p:nvSpPr>
        <p:spPr>
          <a:xfrm>
            <a:off x="5920105" y="249542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B914C7-CE02-4106-BFCC-38656CF79C39}"/>
                  </a:ext>
                </a:extLst>
              </p:cNvPr>
              <p:cNvSpPr/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=77kHz)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=0.75)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B914C7-CE02-4106-BFCC-38656CF79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2DAEA5-8928-4A74-9F1A-3D909AA9592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169322" y="1695772"/>
            <a:ext cx="0" cy="89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0A2AC-F5E7-42FF-9F8F-E66E6D477EC8}"/>
              </a:ext>
            </a:extLst>
          </p:cNvPr>
          <p:cNvSpPr txBox="1"/>
          <p:nvPr/>
        </p:nvSpPr>
        <p:spPr>
          <a:xfrm rot="10800000" flipV="1">
            <a:off x="7625113" y="190181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B069FB-DEAD-4571-B1C0-E275A2F9705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169322" y="3945264"/>
            <a:ext cx="0" cy="90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87B85C-86CB-4CEA-9002-58436B59CDC7}"/>
                  </a:ext>
                </a:extLst>
              </p:cNvPr>
              <p:cNvSpPr/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=86.5kHz)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87B85C-86CB-4CEA-9002-58436B59C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ABB0886-FCDE-4445-83B4-74170090CB06}"/>
              </a:ext>
            </a:extLst>
          </p:cNvPr>
          <p:cNvSpPr txBox="1"/>
          <p:nvPr/>
        </p:nvSpPr>
        <p:spPr>
          <a:xfrm>
            <a:off x="7484531" y="4072386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839320-023B-43C8-9A9A-54D5AB09D793}"/>
                  </a:ext>
                </a:extLst>
              </p:cNvPr>
              <p:cNvSpPr/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839320-023B-43C8-9A9A-54D5AB09D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E905681-5537-4909-AA77-4546C8775EEA}"/>
              </a:ext>
            </a:extLst>
          </p:cNvPr>
          <p:cNvSpPr txBox="1"/>
          <p:nvPr/>
        </p:nvSpPr>
        <p:spPr>
          <a:xfrm>
            <a:off x="5346365" y="5717450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AB6FC-0DEB-4F94-A308-BF28390B721D}"/>
              </a:ext>
            </a:extLst>
          </p:cNvPr>
          <p:cNvSpPr/>
          <p:nvPr/>
        </p:nvSpPr>
        <p:spPr>
          <a:xfrm>
            <a:off x="2665074" y="8743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D69C4F-0FD4-403F-BD76-36CBAAEF40BE}"/>
              </a:ext>
            </a:extLst>
          </p:cNvPr>
          <p:cNvSpPr/>
          <p:nvPr/>
        </p:nvSpPr>
        <p:spPr>
          <a:xfrm>
            <a:off x="9637050" y="81333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663BC-884F-40A9-BFF3-6B1BB4329374}"/>
              </a:ext>
            </a:extLst>
          </p:cNvPr>
          <p:cNvSpPr/>
          <p:nvPr/>
        </p:nvSpPr>
        <p:spPr>
          <a:xfrm>
            <a:off x="9637050" y="3327808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BA06D-147E-4402-8CA9-A1E2EF690E6C}"/>
              </a:ext>
            </a:extLst>
          </p:cNvPr>
          <p:cNvSpPr/>
          <p:nvPr/>
        </p:nvSpPr>
        <p:spPr>
          <a:xfrm>
            <a:off x="9637050" y="5430383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784130-EC43-45D6-BC3B-83664DB42D75}"/>
              </a:ext>
            </a:extLst>
          </p:cNvPr>
          <p:cNvSpPr/>
          <p:nvPr/>
        </p:nvSpPr>
        <p:spPr>
          <a:xfrm>
            <a:off x="2619645" y="5427584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E6577F-CD11-41BC-9408-44BB2AD2D500}"/>
                  </a:ext>
                </a:extLst>
              </p:cNvPr>
              <p:cNvSpPr/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E6577F-CD11-41BC-9408-44BB2AD2D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B20C2F6-50AF-4E7C-9A55-073802265D3C}"/>
              </a:ext>
            </a:extLst>
          </p:cNvPr>
          <p:cNvSpPr/>
          <p:nvPr/>
        </p:nvSpPr>
        <p:spPr>
          <a:xfrm>
            <a:off x="2674840" y="318287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AE65A4-DD88-482E-9ACD-815AE12C148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5607253" y="5525069"/>
            <a:ext cx="1344424" cy="3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0D2521-1C30-4022-82A5-D3721DF62CA5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4389608" y="3956673"/>
            <a:ext cx="1" cy="891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90F132-6A2C-423B-A170-442A9994C096}"/>
              </a:ext>
            </a:extLst>
          </p:cNvPr>
          <p:cNvSpPr txBox="1"/>
          <p:nvPr/>
        </p:nvSpPr>
        <p:spPr>
          <a:xfrm rot="10800000" flipV="1">
            <a:off x="3702288" y="4129344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6346D-A894-4C19-B77D-F8F7463F4613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89608" y="1673063"/>
            <a:ext cx="1" cy="93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5308D-C905-4F58-AD99-732A46BF43D8}"/>
              </a:ext>
            </a:extLst>
          </p:cNvPr>
          <p:cNvSpPr txBox="1"/>
          <p:nvPr/>
        </p:nvSpPr>
        <p:spPr>
          <a:xfrm>
            <a:off x="4022679" y="189379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80340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DD59E-8566-465F-93B7-F57A4383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678180"/>
            <a:ext cx="5269230" cy="5269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653E5-A9FA-4AAF-BDA0-391BBA1098C7}"/>
              </a:ext>
            </a:extLst>
          </p:cNvPr>
          <p:cNvSpPr txBox="1"/>
          <p:nvPr/>
        </p:nvSpPr>
        <p:spPr>
          <a:xfrm>
            <a:off x="9408160" y="1656080"/>
            <a:ext cx="143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and IPT Power </a:t>
            </a:r>
            <a:r>
              <a:rPr lang="en-US" dirty="0" err="1"/>
              <a:t>veririz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/>
              <p:nvPr/>
            </p:nvSpPr>
            <p:spPr>
              <a:xfrm>
                <a:off x="8501490" y="111945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90" y="1119454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614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/>
              <p:nvPr/>
            </p:nvSpPr>
            <p:spPr>
              <a:xfrm>
                <a:off x="4352166" y="1067653"/>
                <a:ext cx="2864499" cy="135293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6" y="1067653"/>
                <a:ext cx="2864499" cy="1352939"/>
              </a:xfrm>
              <a:prstGeom prst="roundRect">
                <a:avLst/>
              </a:prstGeom>
              <a:blipFill>
                <a:blip r:embed="rId3"/>
                <a:stretch>
                  <a:fillRect b="-4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892A56-C81F-4C95-BA0B-BE81B4395F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13896" y="1780272"/>
            <a:ext cx="1287594" cy="15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1D2855-03E8-4DC6-903C-1052FCB95644}"/>
              </a:ext>
            </a:extLst>
          </p:cNvPr>
          <p:cNvSpPr txBox="1"/>
          <p:nvPr/>
        </p:nvSpPr>
        <p:spPr>
          <a:xfrm>
            <a:off x="7406551" y="1845759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/>
              <p:nvPr/>
            </p:nvSpPr>
            <p:spPr>
              <a:xfrm>
                <a:off x="8501490" y="369017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90" y="3690179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4D4E57-9154-44D7-AFBC-242DCBCB86F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719135" y="2472393"/>
            <a:ext cx="0" cy="1217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6175F8-BF7A-4933-95A9-A216A2F770AE}"/>
              </a:ext>
            </a:extLst>
          </p:cNvPr>
          <p:cNvSpPr txBox="1"/>
          <p:nvPr/>
        </p:nvSpPr>
        <p:spPr>
          <a:xfrm rot="10800000" flipV="1">
            <a:off x="9093002" y="2836472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9F31C-8688-4B55-BE45-8279061E819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7093512" y="4366649"/>
            <a:ext cx="1407980" cy="5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/>
              <p:nvPr/>
            </p:nvSpPr>
            <p:spPr>
              <a:xfrm>
                <a:off x="4658221" y="369017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21" y="3690179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C2177A-6CC3-456C-B91D-5D5CE49A8AD0}"/>
              </a:ext>
            </a:extLst>
          </p:cNvPr>
          <p:cNvSpPr txBox="1"/>
          <p:nvPr/>
        </p:nvSpPr>
        <p:spPr>
          <a:xfrm>
            <a:off x="6510647" y="4430661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/>
              <p:nvPr/>
            </p:nvSpPr>
            <p:spPr>
              <a:xfrm>
                <a:off x="794532" y="3690178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32" y="3690178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529793-8101-4B0C-94EC-EF9A8B8FBB42}"/>
              </a:ext>
            </a:extLst>
          </p:cNvPr>
          <p:cNvSpPr txBox="1"/>
          <p:nvPr/>
        </p:nvSpPr>
        <p:spPr>
          <a:xfrm>
            <a:off x="2991426" y="443066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05115C-AB14-44A2-982B-E5E018997725}"/>
              </a:ext>
            </a:extLst>
          </p:cNvPr>
          <p:cNvSpPr/>
          <p:nvPr/>
        </p:nvSpPr>
        <p:spPr>
          <a:xfrm>
            <a:off x="5735907" y="69259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86CEA2-B21C-4C92-90A1-CCA4B5B5DF40}"/>
              </a:ext>
            </a:extLst>
          </p:cNvPr>
          <p:cNvSpPr/>
          <p:nvPr/>
        </p:nvSpPr>
        <p:spPr>
          <a:xfrm>
            <a:off x="9579176" y="64377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F1207F-25B7-48BF-AEC6-E20A3FFB18D6}"/>
              </a:ext>
            </a:extLst>
          </p:cNvPr>
          <p:cNvSpPr/>
          <p:nvPr/>
        </p:nvSpPr>
        <p:spPr>
          <a:xfrm>
            <a:off x="9652280" y="5197479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48DFA6-FF82-4E28-8C4C-FE2961E8A39E}"/>
              </a:ext>
            </a:extLst>
          </p:cNvPr>
          <p:cNvSpPr/>
          <p:nvPr/>
        </p:nvSpPr>
        <p:spPr>
          <a:xfrm>
            <a:off x="5815455" y="5213511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64B280-64B0-4AEE-B2FE-383DEA355BC7}"/>
              </a:ext>
            </a:extLst>
          </p:cNvPr>
          <p:cNvSpPr/>
          <p:nvPr/>
        </p:nvSpPr>
        <p:spPr>
          <a:xfrm>
            <a:off x="1872218" y="5213511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/>
              <p:nvPr/>
            </p:nvSpPr>
            <p:spPr>
              <a:xfrm>
                <a:off x="794532" y="106900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32" y="1069009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E7928EE6-503A-4263-8D52-9CB19F748D36}"/>
              </a:ext>
            </a:extLst>
          </p:cNvPr>
          <p:cNvSpPr/>
          <p:nvPr/>
        </p:nvSpPr>
        <p:spPr>
          <a:xfrm>
            <a:off x="1872218" y="662857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79147A-344F-43D0-BF88-E69F772FE0C5}"/>
              </a:ext>
            </a:extLst>
          </p:cNvPr>
          <p:cNvCxnSpPr>
            <a:cxnSpLocks/>
          </p:cNvCxnSpPr>
          <p:nvPr/>
        </p:nvCxnSpPr>
        <p:spPr>
          <a:xfrm flipH="1" flipV="1">
            <a:off x="3250240" y="4366647"/>
            <a:ext cx="1407980" cy="5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F4EB7B-3A51-4290-9746-6954BC7A007C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2012177" y="2421948"/>
            <a:ext cx="0" cy="1268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99175A-46B2-4A9E-BC1B-A072C32B5351}"/>
              </a:ext>
            </a:extLst>
          </p:cNvPr>
          <p:cNvSpPr txBox="1"/>
          <p:nvPr/>
        </p:nvSpPr>
        <p:spPr>
          <a:xfrm rot="10800000" flipV="1">
            <a:off x="1327289" y="2819676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E21AAB-BA2A-4D0B-855D-655903FA3FF9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3229822" y="1744122"/>
            <a:ext cx="1122343" cy="1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65FE40-B379-4134-B2D6-F96D40FA5294}"/>
              </a:ext>
            </a:extLst>
          </p:cNvPr>
          <p:cNvSpPr txBox="1"/>
          <p:nvPr/>
        </p:nvSpPr>
        <p:spPr>
          <a:xfrm>
            <a:off x="2941762" y="1795923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17640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/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/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blipFill>
                <a:blip r:embed="rId3"/>
                <a:stretch>
                  <a:fillRect b="-229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892A56-C81F-4C95-BA0B-BE81B4395FC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701797" y="1019303"/>
            <a:ext cx="1249880" cy="1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1D2855-03E8-4DC6-903C-1052FCB95644}"/>
              </a:ext>
            </a:extLst>
          </p:cNvPr>
          <p:cNvSpPr txBox="1"/>
          <p:nvPr/>
        </p:nvSpPr>
        <p:spPr>
          <a:xfrm>
            <a:off x="5920105" y="249542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/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4D4E57-9154-44D7-AFBC-242DCBCB86F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169322" y="1695772"/>
            <a:ext cx="0" cy="89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6175F8-BF7A-4933-95A9-A216A2F770AE}"/>
              </a:ext>
            </a:extLst>
          </p:cNvPr>
          <p:cNvSpPr txBox="1"/>
          <p:nvPr/>
        </p:nvSpPr>
        <p:spPr>
          <a:xfrm rot="10800000" flipV="1">
            <a:off x="7625113" y="190181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9F31C-8688-4B55-BE45-8279061E819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169322" y="3945264"/>
            <a:ext cx="0" cy="90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/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C2177A-6CC3-456C-B91D-5D5CE49A8AD0}"/>
              </a:ext>
            </a:extLst>
          </p:cNvPr>
          <p:cNvSpPr txBox="1"/>
          <p:nvPr/>
        </p:nvSpPr>
        <p:spPr>
          <a:xfrm>
            <a:off x="7484531" y="4072386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/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529793-8101-4B0C-94EC-EF9A8B8FBB42}"/>
              </a:ext>
            </a:extLst>
          </p:cNvPr>
          <p:cNvSpPr txBox="1"/>
          <p:nvPr/>
        </p:nvSpPr>
        <p:spPr>
          <a:xfrm>
            <a:off x="5346365" y="5717450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05115C-AB14-44A2-982B-E5E018997725}"/>
              </a:ext>
            </a:extLst>
          </p:cNvPr>
          <p:cNvSpPr/>
          <p:nvPr/>
        </p:nvSpPr>
        <p:spPr>
          <a:xfrm>
            <a:off x="2665074" y="8743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86CEA2-B21C-4C92-90A1-CCA4B5B5DF40}"/>
              </a:ext>
            </a:extLst>
          </p:cNvPr>
          <p:cNvSpPr/>
          <p:nvPr/>
        </p:nvSpPr>
        <p:spPr>
          <a:xfrm>
            <a:off x="9637050" y="81333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F1207F-25B7-48BF-AEC6-E20A3FFB18D6}"/>
              </a:ext>
            </a:extLst>
          </p:cNvPr>
          <p:cNvSpPr/>
          <p:nvPr/>
        </p:nvSpPr>
        <p:spPr>
          <a:xfrm>
            <a:off x="9637050" y="3327808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48DFA6-FF82-4E28-8C4C-FE2961E8A39E}"/>
              </a:ext>
            </a:extLst>
          </p:cNvPr>
          <p:cNvSpPr/>
          <p:nvPr/>
        </p:nvSpPr>
        <p:spPr>
          <a:xfrm>
            <a:off x="9637050" y="5430383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64B280-64B0-4AEE-B2FE-383DEA355BC7}"/>
              </a:ext>
            </a:extLst>
          </p:cNvPr>
          <p:cNvSpPr/>
          <p:nvPr/>
        </p:nvSpPr>
        <p:spPr>
          <a:xfrm>
            <a:off x="2619645" y="5427584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/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E7928EE6-503A-4263-8D52-9CB19F748D36}"/>
              </a:ext>
            </a:extLst>
          </p:cNvPr>
          <p:cNvSpPr/>
          <p:nvPr/>
        </p:nvSpPr>
        <p:spPr>
          <a:xfrm>
            <a:off x="2674840" y="318287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79147A-344F-43D0-BF88-E69F772FE0C5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5607253" y="5525069"/>
            <a:ext cx="1344424" cy="3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F4EB7B-3A51-4290-9746-6954BC7A007C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4389608" y="3956673"/>
            <a:ext cx="1" cy="891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99175A-46B2-4A9E-BC1B-A072C32B5351}"/>
              </a:ext>
            </a:extLst>
          </p:cNvPr>
          <p:cNvSpPr txBox="1"/>
          <p:nvPr/>
        </p:nvSpPr>
        <p:spPr>
          <a:xfrm rot="10800000" flipV="1">
            <a:off x="3702288" y="4129344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E21AAB-BA2A-4D0B-855D-655903FA3FF9}"/>
              </a:ext>
            </a:extLst>
          </p:cNvPr>
          <p:cNvCxnSpPr>
            <a:cxnSpLocks/>
            <a:stCxn id="26" idx="0"/>
            <a:endCxn id="5" idx="2"/>
          </p:cNvCxnSpPr>
          <p:nvPr/>
        </p:nvCxnSpPr>
        <p:spPr>
          <a:xfrm flipH="1" flipV="1">
            <a:off x="4389608" y="1673063"/>
            <a:ext cx="1" cy="93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65FE40-B379-4134-B2D6-F96D40FA5294}"/>
              </a:ext>
            </a:extLst>
          </p:cNvPr>
          <p:cNvSpPr txBox="1"/>
          <p:nvPr/>
        </p:nvSpPr>
        <p:spPr>
          <a:xfrm>
            <a:off x="4022679" y="189379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413242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69101-2962-48FE-93AB-3E71FAB7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43" y="259080"/>
            <a:ext cx="507189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16288-EB32-403A-AF84-4A8B5B517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59080"/>
            <a:ext cx="6315658" cy="50525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46624A-6F8F-4F9E-AF28-13B23783F8F4}"/>
              </a:ext>
            </a:extLst>
          </p:cNvPr>
          <p:cNvCxnSpPr>
            <a:cxnSpLocks/>
          </p:cNvCxnSpPr>
          <p:nvPr/>
        </p:nvCxnSpPr>
        <p:spPr>
          <a:xfrm flipV="1">
            <a:off x="9941767" y="4519400"/>
            <a:ext cx="0" cy="533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9ABA66-EEED-4661-9827-9F973DF4BB30}"/>
              </a:ext>
            </a:extLst>
          </p:cNvPr>
          <p:cNvSpPr txBox="1"/>
          <p:nvPr/>
        </p:nvSpPr>
        <p:spPr>
          <a:xfrm>
            <a:off x="8266922" y="5052526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data will be expended. </a:t>
            </a:r>
          </a:p>
          <a:p>
            <a:r>
              <a:rPr lang="en-US" dirty="0"/>
              <a:t>Above 100 kHz (102.5 105)</a:t>
            </a:r>
          </a:p>
        </p:txBody>
      </p:sp>
    </p:spTree>
    <p:extLst>
      <p:ext uri="{BB962C8B-B14F-4D97-AF65-F5344CB8AC3E}">
        <p14:creationId xmlns:p14="http://schemas.microsoft.com/office/powerpoint/2010/main" val="311866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489595-01FC-4C28-9D0B-BDFD2AF7B6E8}"/>
                  </a:ext>
                </a:extLst>
              </p:cNvPr>
              <p:cNvSpPr/>
              <p:nvPr/>
            </p:nvSpPr>
            <p:spPr>
              <a:xfrm>
                <a:off x="7968122" y="1253870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=0.9)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489595-01FC-4C28-9D0B-BDFD2AF7B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22" y="1253870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614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22EB39-57AC-4CA9-9AEA-96221CCB4EE8}"/>
                  </a:ext>
                </a:extLst>
              </p:cNvPr>
              <p:cNvSpPr/>
              <p:nvPr/>
            </p:nvSpPr>
            <p:spPr>
              <a:xfrm>
                <a:off x="4463533" y="2647894"/>
                <a:ext cx="2864499" cy="135293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=98kHz)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22EB39-57AC-4CA9-9AEA-96221CCB4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33" y="2647894"/>
                <a:ext cx="2864499" cy="1352939"/>
              </a:xfrm>
              <a:prstGeom prst="roundRect">
                <a:avLst/>
              </a:prstGeom>
              <a:blipFill>
                <a:blip r:embed="rId3"/>
                <a:stretch>
                  <a:fillRect b="-4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CD7B4-7F79-4C93-ACDF-D7C6AF11D34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251604" y="1930340"/>
            <a:ext cx="716518" cy="663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F88EF8-E16F-40A5-B8F9-7B5F69C3718A}"/>
              </a:ext>
            </a:extLst>
          </p:cNvPr>
          <p:cNvSpPr txBox="1"/>
          <p:nvPr/>
        </p:nvSpPr>
        <p:spPr>
          <a:xfrm rot="19048073">
            <a:off x="6729231" y="1139682"/>
            <a:ext cx="2154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93D005-ECE4-4DE2-B2BE-1BEEAA6353E4}"/>
                  </a:ext>
                </a:extLst>
              </p:cNvPr>
              <p:cNvSpPr/>
              <p:nvPr/>
            </p:nvSpPr>
            <p:spPr>
              <a:xfrm>
                <a:off x="7946627" y="3908808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=0.9)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93D005-ECE4-4DE2-B2BE-1BEEAA635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27" y="3908808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3C0028-8BAB-41C8-8F5B-E57F906CEA99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9164272" y="2606808"/>
            <a:ext cx="21495" cy="13019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886825-F9F8-4881-9DC2-812EC67F7CDF}"/>
              </a:ext>
            </a:extLst>
          </p:cNvPr>
          <p:cNvSpPr txBox="1"/>
          <p:nvPr/>
        </p:nvSpPr>
        <p:spPr>
          <a:xfrm rot="16200000" flipV="1">
            <a:off x="8458601" y="296914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CDC3F2-81F0-49F0-838E-4E2E4F0F2D36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3844935" y="4623376"/>
            <a:ext cx="41231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7E53B8-2AB4-44A5-9877-FC5F4A2AFF29}"/>
                  </a:ext>
                </a:extLst>
              </p:cNvPr>
              <p:cNvSpPr/>
              <p:nvPr/>
            </p:nvSpPr>
            <p:spPr>
              <a:xfrm>
                <a:off x="1409645" y="3946906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=98kHz)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7E53B8-2AB4-44A5-9877-FC5F4A2AF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45" y="3946906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0A7A98F-552D-43D2-B9B1-0FD593770B12}"/>
              </a:ext>
            </a:extLst>
          </p:cNvPr>
          <p:cNvSpPr txBox="1"/>
          <p:nvPr/>
        </p:nvSpPr>
        <p:spPr>
          <a:xfrm>
            <a:off x="4168140" y="4731225"/>
            <a:ext cx="26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Motor Speed Control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A07FAF-69B2-4067-B62C-3A3F63D31127}"/>
              </a:ext>
            </a:extLst>
          </p:cNvPr>
          <p:cNvCxnSpPr>
            <a:cxnSpLocks/>
            <a:stCxn id="33" idx="0"/>
            <a:endCxn id="38" idx="2"/>
          </p:cNvCxnSpPr>
          <p:nvPr/>
        </p:nvCxnSpPr>
        <p:spPr>
          <a:xfrm flipV="1">
            <a:off x="2627290" y="2517701"/>
            <a:ext cx="0" cy="1429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61D24-D242-4699-88BC-FD68B7C58EF7}"/>
                  </a:ext>
                </a:extLst>
              </p:cNvPr>
              <p:cNvSpPr/>
              <p:nvPr/>
            </p:nvSpPr>
            <p:spPr>
              <a:xfrm>
                <a:off x="1409645" y="1164762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61D24-D242-4699-88BC-FD68B7C58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45" y="1164762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011774-4682-453C-9BBC-498575CFEB2F}"/>
              </a:ext>
            </a:extLst>
          </p:cNvPr>
          <p:cNvSpPr txBox="1"/>
          <p:nvPr/>
        </p:nvSpPr>
        <p:spPr>
          <a:xfrm rot="16200000">
            <a:off x="1468761" y="2996197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C4AB8E-ED6F-4156-87E7-CFAE070E9493}"/>
              </a:ext>
            </a:extLst>
          </p:cNvPr>
          <p:cNvSpPr/>
          <p:nvPr/>
        </p:nvSpPr>
        <p:spPr>
          <a:xfrm>
            <a:off x="5766570" y="2178379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E2880F-2A6B-435C-93CB-95D9CF646FE8}"/>
              </a:ext>
            </a:extLst>
          </p:cNvPr>
          <p:cNvSpPr/>
          <p:nvPr/>
        </p:nvSpPr>
        <p:spPr>
          <a:xfrm>
            <a:off x="9024313" y="81608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9E3D8C-4253-4CAD-AF57-2AD9AA8109FF}"/>
              </a:ext>
            </a:extLst>
          </p:cNvPr>
          <p:cNvSpPr/>
          <p:nvPr/>
        </p:nvSpPr>
        <p:spPr>
          <a:xfrm>
            <a:off x="9035060" y="5402047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FA6B31-F3AD-4976-9937-6501E40CFFF6}"/>
              </a:ext>
            </a:extLst>
          </p:cNvPr>
          <p:cNvSpPr/>
          <p:nvPr/>
        </p:nvSpPr>
        <p:spPr>
          <a:xfrm>
            <a:off x="2256345" y="540337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A6A70-90C6-4FD2-AB4C-4E3C4E1D1F2C}"/>
              </a:ext>
            </a:extLst>
          </p:cNvPr>
          <p:cNvSpPr/>
          <p:nvPr/>
        </p:nvSpPr>
        <p:spPr>
          <a:xfrm>
            <a:off x="2487331" y="7657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6964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8436E6-109E-485C-8956-91A83239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" y="256687"/>
            <a:ext cx="5274972" cy="581558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5891"/>
              </p:ext>
            </p:extLst>
          </p:nvPr>
        </p:nvGraphicFramePr>
        <p:xfrm>
          <a:off x="6675692" y="111760"/>
          <a:ext cx="4744147" cy="605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346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629801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1.066A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5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03151"/>
              </p:ext>
            </p:extLst>
          </p:nvPr>
        </p:nvGraphicFramePr>
        <p:xfrm>
          <a:off x="6716333" y="1200865"/>
          <a:ext cx="3548906" cy="476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1967248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09ACD0-7002-45B3-BBBA-62768425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8" y="168292"/>
            <a:ext cx="5948801" cy="64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4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78462"/>
              </p:ext>
            </p:extLst>
          </p:nvPr>
        </p:nvGraphicFramePr>
        <p:xfrm>
          <a:off x="6158250" y="493794"/>
          <a:ext cx="4927027" cy="5625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852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731175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216957C-C7A9-46D9-98EE-44ED8E3A9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0" y="297114"/>
            <a:ext cx="5704102" cy="61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154117"/>
              </p:ext>
            </p:extLst>
          </p:nvPr>
        </p:nvGraphicFramePr>
        <p:xfrm>
          <a:off x="7153213" y="212501"/>
          <a:ext cx="4347908" cy="6804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753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410155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2E432F3-A2DD-4EF4-BF82-EAD15DF2F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4" y="212501"/>
            <a:ext cx="5961538" cy="64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27438"/>
              </p:ext>
            </p:extLst>
          </p:nvPr>
        </p:nvGraphicFramePr>
        <p:xfrm>
          <a:off x="6543612" y="327018"/>
          <a:ext cx="5160707" cy="6762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997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860710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6D3E29-C0AF-4889-9A19-F55BE8E2F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5" y="327018"/>
            <a:ext cx="6032514" cy="65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0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5732C-723C-4A9F-8484-9A5DFADB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30127"/>
              </p:ext>
            </p:extLst>
          </p:nvPr>
        </p:nvGraphicFramePr>
        <p:xfrm>
          <a:off x="622455" y="205774"/>
          <a:ext cx="10401145" cy="698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450">
                  <a:extLst>
                    <a:ext uri="{9D8B030D-6E8A-4147-A177-3AD203B41FA5}">
                      <a16:colId xmlns:a16="http://schemas.microsoft.com/office/drawing/2014/main" val="3423605481"/>
                    </a:ext>
                  </a:extLst>
                </a:gridCol>
                <a:gridCol w="1702289">
                  <a:extLst>
                    <a:ext uri="{9D8B030D-6E8A-4147-A177-3AD203B41FA5}">
                      <a16:colId xmlns:a16="http://schemas.microsoft.com/office/drawing/2014/main" val="1018603114"/>
                    </a:ext>
                  </a:extLst>
                </a:gridCol>
                <a:gridCol w="1557875">
                  <a:extLst>
                    <a:ext uri="{9D8B030D-6E8A-4147-A177-3AD203B41FA5}">
                      <a16:colId xmlns:a16="http://schemas.microsoft.com/office/drawing/2014/main" val="850540375"/>
                    </a:ext>
                  </a:extLst>
                </a:gridCol>
                <a:gridCol w="1589189">
                  <a:extLst>
                    <a:ext uri="{9D8B030D-6E8A-4147-A177-3AD203B41FA5}">
                      <a16:colId xmlns:a16="http://schemas.microsoft.com/office/drawing/2014/main" val="1943109129"/>
                    </a:ext>
                  </a:extLst>
                </a:gridCol>
                <a:gridCol w="1494360">
                  <a:extLst>
                    <a:ext uri="{9D8B030D-6E8A-4147-A177-3AD203B41FA5}">
                      <a16:colId xmlns:a16="http://schemas.microsoft.com/office/drawing/2014/main" val="2479751849"/>
                    </a:ext>
                  </a:extLst>
                </a:gridCol>
                <a:gridCol w="1434982">
                  <a:extLst>
                    <a:ext uri="{9D8B030D-6E8A-4147-A177-3AD203B41FA5}">
                      <a16:colId xmlns:a16="http://schemas.microsoft.com/office/drawing/2014/main" val="289039174"/>
                    </a:ext>
                  </a:extLst>
                </a:gridCol>
              </a:tblGrid>
              <a:tr h="920582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B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C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D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E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34719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043622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29265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10476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1.066A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36761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466850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7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1165</TotalTime>
  <Words>750</Words>
  <Application>Microsoft Office PowerPoint</Application>
  <PresentationFormat>Widescreen</PresentationFormat>
  <Paragraphs>288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36</cp:revision>
  <dcterms:created xsi:type="dcterms:W3CDTF">2021-02-23T19:35:32Z</dcterms:created>
  <dcterms:modified xsi:type="dcterms:W3CDTF">2021-03-01T11:03:17Z</dcterms:modified>
</cp:coreProperties>
</file>