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2808-99ED-486C-88EA-B88FE4DDF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1E058-2C64-48E5-AB33-C11ADC536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7849-8B9F-452A-9877-939939F1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8CED-189D-460D-81D3-F795CBB3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E78A-5DB5-4B80-9B23-1D4F6833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7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A4A2-08C2-4437-A6A2-266B85F5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09A38-2786-425E-9C9E-567C72C01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42B0-E46A-43D0-9CA0-73463E0B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2134-AF92-4E77-8663-8F66C23B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3EE5-C7E1-436B-9ED7-AA4EB16D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9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5C398-7AD7-4D37-AFB3-2A73FFC9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C6E82-427F-4E47-85A1-BC1C83C17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D23C-753B-4AE7-9E99-A31B7368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6630-2E34-4F4B-9AA4-5EEC0162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7A23C-EDEC-416D-B1E2-802A146D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7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2778-BF51-44B8-884E-7A2A570D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B0BC-BDE8-4009-9B55-07E22AE5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8831-6650-4476-87A9-95BEA699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5016A-4F48-4BED-9A9C-97D1034C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031D-9743-429E-9478-1A61895A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5D08-5EFB-4595-B693-978728DC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32F6-DFA5-4239-B979-D416E184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3F61-A1E4-4470-871A-0A464A36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40C5-FA30-4FA9-A0DE-3FB32B98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0339-5079-4ADF-8EF2-C266DF94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C25A-48FE-414E-9BC1-F6AEA80C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9E48-6C13-489B-8E6D-D00FEFE6E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E159B-A669-4D11-B525-E2FF04EA3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C3393-37E3-4934-88B9-5F481ACA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12C4-82C6-49CE-8CE2-8BD6F22F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B1349-21D4-4AB0-8CA6-6CBBEE1E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0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EDA8-8BE4-457F-9F2F-263C330B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3313A-81F4-42D7-9CB9-5B04C7BB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A578C-BE2F-41D1-8428-4958A3BDC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D3E37-5105-4357-89BD-E839421AA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3090B-78D6-49E6-9D72-A6A59262F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09DAB-8F2C-4743-B6EB-279E1D8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81AD4-B7EA-47AB-BBC2-3EE14C9F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4E983-BA84-42B0-8557-9C69508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5BCF-79F0-42CD-9AE0-C0B139F4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716FF-EF76-4F76-B080-4174B9AA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068FA-4C65-4479-A0F0-35D18B04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2C36D-C4C7-4DB1-BE05-FEA54FC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7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18186-1D2E-4B1F-995F-81235A72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A4353-DF5A-4DBE-B470-A8129F55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E8DDC-CC8E-470B-9D33-44E91CDC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5C9A-4EBE-4152-875A-22155FD2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B0E9-2318-45FE-B087-66290562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F1718-B964-4531-A448-B0141FA2F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88C79-E0F1-473B-AB7C-CF0E60E6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EDA84-E204-49E3-9B58-636E3D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49BBB-0AFC-40A3-8F4B-D14A10B1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0D08-6D8A-458D-BE6F-4B01D3EA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8A08A-7F56-4832-AFE2-8350FE8B6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958-1D46-4E74-A3BE-D89F69AFD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206D-4F8A-4E21-BC14-D6F7AB88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BFA38-A609-4B9A-9D3C-F6FB8A6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FED01-EAF9-4276-8902-51B2BF8E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7DBB8-0BE9-4C06-A9F8-EEFE67CF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1F28-4FB7-4B14-85EA-961B18FB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8FE6-E135-43FF-9803-A8EBE3584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D5BDF-A040-4608-832A-6D0E3A5FEC9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F4AA-B0D0-4264-83E2-BA5D7EA70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B96C7-62F0-4532-B689-E09D4342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69101-2962-48FE-93AB-3E71FAB70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43" y="259080"/>
            <a:ext cx="507189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16288-EB32-403A-AF84-4A8B5B517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259080"/>
            <a:ext cx="6315658" cy="505252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46624A-6F8F-4F9E-AF28-13B23783F8F4}"/>
              </a:ext>
            </a:extLst>
          </p:cNvPr>
          <p:cNvCxnSpPr>
            <a:cxnSpLocks/>
          </p:cNvCxnSpPr>
          <p:nvPr/>
        </p:nvCxnSpPr>
        <p:spPr>
          <a:xfrm flipV="1">
            <a:off x="9941767" y="4519400"/>
            <a:ext cx="0" cy="533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9ABA66-EEED-4661-9827-9F973DF4BB30}"/>
              </a:ext>
            </a:extLst>
          </p:cNvPr>
          <p:cNvSpPr txBox="1"/>
          <p:nvPr/>
        </p:nvSpPr>
        <p:spPr>
          <a:xfrm>
            <a:off x="8266922" y="5052526"/>
            <a:ext cx="336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data will be expended. </a:t>
            </a:r>
          </a:p>
          <a:p>
            <a:r>
              <a:rPr lang="en-US" dirty="0"/>
              <a:t>Above 100 kHz (102.5 105)</a:t>
            </a:r>
          </a:p>
        </p:txBody>
      </p:sp>
    </p:spTree>
    <p:extLst>
      <p:ext uri="{BB962C8B-B14F-4D97-AF65-F5344CB8AC3E}">
        <p14:creationId xmlns:p14="http://schemas.microsoft.com/office/powerpoint/2010/main" val="311866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A556A3-1515-4015-BBBE-EAB2CF64DC47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3F6DA-7E29-4E8A-8B08-E48AFA9B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4562041"/>
            <a:ext cx="428244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8364E-CE7F-4639-9D02-6B341F68F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192428"/>
            <a:ext cx="428244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3A30D8-C826-435F-ABD8-8AE14AC0F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45510"/>
            <a:ext cx="428244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987738" y="412887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5121150" y="3739805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076701" y="3733400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6940493" y="4119476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3BE4A2-C302-4235-AA09-BC0613C21FEF}"/>
              </a:ext>
            </a:extLst>
          </p:cNvPr>
          <p:cNvSpPr txBox="1"/>
          <p:nvPr/>
        </p:nvSpPr>
        <p:spPr>
          <a:xfrm>
            <a:off x="10618631" y="386366"/>
            <a:ext cx="123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F=80</a:t>
            </a:r>
          </a:p>
          <a:p>
            <a:r>
              <a:rPr lang="en-US" dirty="0"/>
              <a:t>L2</a:t>
            </a:r>
          </a:p>
          <a:p>
            <a:r>
              <a:rPr lang="en-US" dirty="0"/>
              <a:t>Case E</a:t>
            </a:r>
          </a:p>
        </p:txBody>
      </p:sp>
    </p:spTree>
    <p:extLst>
      <p:ext uri="{BB962C8B-B14F-4D97-AF65-F5344CB8AC3E}">
        <p14:creationId xmlns:p14="http://schemas.microsoft.com/office/powerpoint/2010/main" val="2621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A556A3-1515-4015-BBBE-EAB2CF64DC47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849C23-E55D-4F03-B74C-FD9B02B4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4562041"/>
            <a:ext cx="428244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F9F87-D92E-4CA9-9CEE-9247A6DE4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192428"/>
            <a:ext cx="428244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3D798A-AAC7-4EFE-99ED-B60B89BF9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45510"/>
            <a:ext cx="428244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987738" y="412887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5121150" y="3739805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076701" y="3733400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6940493" y="4119476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3BE4A2-C302-4235-AA09-BC0613C21FEF}"/>
              </a:ext>
            </a:extLst>
          </p:cNvPr>
          <p:cNvSpPr txBox="1"/>
          <p:nvPr/>
        </p:nvSpPr>
        <p:spPr>
          <a:xfrm>
            <a:off x="10618631" y="386366"/>
            <a:ext cx="123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F=80</a:t>
            </a:r>
          </a:p>
          <a:p>
            <a:r>
              <a:rPr lang="en-US" dirty="0"/>
              <a:t>L1</a:t>
            </a:r>
          </a:p>
          <a:p>
            <a:r>
              <a:rPr lang="en-US" dirty="0"/>
              <a:t>Case F</a:t>
            </a:r>
          </a:p>
        </p:txBody>
      </p:sp>
    </p:spTree>
    <p:extLst>
      <p:ext uri="{BB962C8B-B14F-4D97-AF65-F5344CB8AC3E}">
        <p14:creationId xmlns:p14="http://schemas.microsoft.com/office/powerpoint/2010/main" val="353555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7A2180-9704-40B6-82CC-A78D433F9E56}"/>
                  </a:ext>
                </a:extLst>
              </p:cNvPr>
              <p:cNvSpPr/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=77kHz)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=0.75)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7A2180-9704-40B6-82CC-A78D433F9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224573-C9E6-4C65-A2B1-A12CF067E3AA}"/>
                  </a:ext>
                </a:extLst>
              </p:cNvPr>
              <p:cNvSpPr/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=86.5kHz)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224573-C9E6-4C65-A2B1-A12CF067E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blipFill>
                <a:blip r:embed="rId3"/>
                <a:stretch>
                  <a:fillRect b="-229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239125-51B4-4F85-AEBD-C3C854946FB4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5701797" y="1019303"/>
            <a:ext cx="1249880" cy="1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831811-6699-4087-9C87-2E4CBC606982}"/>
              </a:ext>
            </a:extLst>
          </p:cNvPr>
          <p:cNvSpPr txBox="1"/>
          <p:nvPr/>
        </p:nvSpPr>
        <p:spPr>
          <a:xfrm>
            <a:off x="5920105" y="249542"/>
            <a:ext cx="1387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</a:t>
            </a:r>
          </a:p>
          <a:p>
            <a:r>
              <a:rPr lang="en-US" sz="1400" dirty="0"/>
              <a:t>Speed </a:t>
            </a:r>
          </a:p>
          <a:p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B914C7-CE02-4106-BFCC-38656CF79C39}"/>
                  </a:ext>
                </a:extLst>
              </p:cNvPr>
              <p:cNvSpPr/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=77kHz)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=0.75)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B914C7-CE02-4106-BFCC-38656CF79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2DAEA5-8928-4A74-9F1A-3D909AA9592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169322" y="1695772"/>
            <a:ext cx="0" cy="89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0A2AC-F5E7-42FF-9F8F-E66E6D477EC8}"/>
              </a:ext>
            </a:extLst>
          </p:cNvPr>
          <p:cNvSpPr txBox="1"/>
          <p:nvPr/>
        </p:nvSpPr>
        <p:spPr>
          <a:xfrm rot="10800000" flipV="1">
            <a:off x="7625113" y="1901813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</a:t>
            </a:r>
          </a:p>
          <a:p>
            <a:pPr algn="ctr"/>
            <a:r>
              <a:rPr lang="en-US" sz="1400" dirty="0"/>
              <a:t> Changes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B069FB-DEAD-4571-B1C0-E275A2F9705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169322" y="3945264"/>
            <a:ext cx="0" cy="907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87B85C-86CB-4CEA-9002-58436B59CDC7}"/>
                  </a:ext>
                </a:extLst>
              </p:cNvPr>
              <p:cNvSpPr/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=86.5kHz)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87B85C-86CB-4CEA-9002-58436B59C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ABB0886-FCDE-4445-83B4-74170090CB06}"/>
              </a:ext>
            </a:extLst>
          </p:cNvPr>
          <p:cNvSpPr txBox="1"/>
          <p:nvPr/>
        </p:nvSpPr>
        <p:spPr>
          <a:xfrm>
            <a:off x="7484531" y="4072386"/>
            <a:ext cx="2674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</a:t>
            </a:r>
          </a:p>
          <a:p>
            <a:pPr algn="ctr"/>
            <a:r>
              <a:rPr lang="en-US" sz="1400" dirty="0"/>
              <a:t>Speed </a:t>
            </a:r>
          </a:p>
          <a:p>
            <a:pPr algn="ctr"/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839320-023B-43C8-9A9A-54D5AB09D793}"/>
                  </a:ext>
                </a:extLst>
              </p:cNvPr>
              <p:cNvSpPr/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839320-023B-43C8-9A9A-54D5AB09D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E905681-5537-4909-AA77-4546C8775EEA}"/>
              </a:ext>
            </a:extLst>
          </p:cNvPr>
          <p:cNvSpPr txBox="1"/>
          <p:nvPr/>
        </p:nvSpPr>
        <p:spPr>
          <a:xfrm>
            <a:off x="5346365" y="5717450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6AB6FC-0DEB-4F94-A308-BF28390B721D}"/>
              </a:ext>
            </a:extLst>
          </p:cNvPr>
          <p:cNvSpPr/>
          <p:nvPr/>
        </p:nvSpPr>
        <p:spPr>
          <a:xfrm>
            <a:off x="2665074" y="874370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D69C4F-0FD4-403F-BD76-36CBAAEF40BE}"/>
              </a:ext>
            </a:extLst>
          </p:cNvPr>
          <p:cNvSpPr/>
          <p:nvPr/>
        </p:nvSpPr>
        <p:spPr>
          <a:xfrm>
            <a:off x="9637050" y="81333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663BC-884F-40A9-BFF3-6B1BB4329374}"/>
              </a:ext>
            </a:extLst>
          </p:cNvPr>
          <p:cNvSpPr/>
          <p:nvPr/>
        </p:nvSpPr>
        <p:spPr>
          <a:xfrm>
            <a:off x="9637050" y="3327808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ABA06D-147E-4402-8CA9-A1E2EF690E6C}"/>
              </a:ext>
            </a:extLst>
          </p:cNvPr>
          <p:cNvSpPr/>
          <p:nvPr/>
        </p:nvSpPr>
        <p:spPr>
          <a:xfrm>
            <a:off x="9637050" y="5430383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784130-EC43-45D6-BC3B-83664DB42D75}"/>
              </a:ext>
            </a:extLst>
          </p:cNvPr>
          <p:cNvSpPr/>
          <p:nvPr/>
        </p:nvSpPr>
        <p:spPr>
          <a:xfrm>
            <a:off x="2619645" y="5427584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E6577F-CD11-41BC-9408-44BB2AD2D500}"/>
                  </a:ext>
                </a:extLst>
              </p:cNvPr>
              <p:cNvSpPr/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E6577F-CD11-41BC-9408-44BB2AD2D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blipFill>
                <a:blip r:embed="rId7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B20C2F6-50AF-4E7C-9A55-073802265D3C}"/>
              </a:ext>
            </a:extLst>
          </p:cNvPr>
          <p:cNvSpPr/>
          <p:nvPr/>
        </p:nvSpPr>
        <p:spPr>
          <a:xfrm>
            <a:off x="2674840" y="318287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AE65A4-DD88-482E-9ACD-815AE12C1480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5607253" y="5525069"/>
            <a:ext cx="1344424" cy="3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0D2521-1C30-4022-82A5-D3721DF62CA5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flipV="1">
            <a:off x="4389608" y="3956673"/>
            <a:ext cx="1" cy="891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90F132-6A2C-423B-A170-442A9994C096}"/>
              </a:ext>
            </a:extLst>
          </p:cNvPr>
          <p:cNvSpPr txBox="1"/>
          <p:nvPr/>
        </p:nvSpPr>
        <p:spPr>
          <a:xfrm rot="10800000" flipV="1">
            <a:off x="3702288" y="4129344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 </a:t>
            </a:r>
          </a:p>
          <a:p>
            <a:pPr algn="ctr"/>
            <a:r>
              <a:rPr lang="en-US" sz="1400" dirty="0"/>
              <a:t>Changes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6346D-A894-4C19-B77D-F8F7463F4613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H="1" flipV="1">
            <a:off x="4389608" y="1673063"/>
            <a:ext cx="1" cy="930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15308D-C905-4F58-AD99-732A46BF43D8}"/>
              </a:ext>
            </a:extLst>
          </p:cNvPr>
          <p:cNvSpPr txBox="1"/>
          <p:nvPr/>
        </p:nvSpPr>
        <p:spPr>
          <a:xfrm>
            <a:off x="4022679" y="1893791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80340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B6E542-07B3-400C-824E-F819249A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24" y="617380"/>
            <a:ext cx="6391141" cy="47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9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765950" y="3794173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4899362" y="3460389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348181" y="3459118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7214769" y="380058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19EF0-CBFC-45DE-A251-5990D3EE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14" y="657634"/>
            <a:ext cx="47625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DE1E3-4988-4DBC-9DA8-69B23886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64" y="2598751"/>
            <a:ext cx="2377440" cy="118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21754-8143-446A-AE41-5A7FFDAAA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54" y="2598750"/>
            <a:ext cx="2377440" cy="1188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FEA451-39DB-400F-AB8F-D1B6C0E36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04" y="4339996"/>
            <a:ext cx="2377440" cy="1188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E36984-5D26-4FE4-9E41-4C8249092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40" y="4345865"/>
            <a:ext cx="2377440" cy="11887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F=80</a:t>
            </a:r>
          </a:p>
          <a:p>
            <a:r>
              <a:rPr lang="en-US" dirty="0"/>
              <a:t>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925EF-5EAF-474A-B475-5529B544A6B1}"/>
              </a:ext>
            </a:extLst>
          </p:cNvPr>
          <p:cNvSpPr/>
          <p:nvPr/>
        </p:nvSpPr>
        <p:spPr>
          <a:xfrm>
            <a:off x="3781463" y="2595426"/>
            <a:ext cx="237744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6C0D7B-61C7-422B-A92A-7D10303D237D}"/>
              </a:ext>
            </a:extLst>
          </p:cNvPr>
          <p:cNvSpPr/>
          <p:nvPr/>
        </p:nvSpPr>
        <p:spPr>
          <a:xfrm>
            <a:off x="3781463" y="657634"/>
            <a:ext cx="4789651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E0E1B-CC0F-4209-AF24-240157C85658}"/>
              </a:ext>
            </a:extLst>
          </p:cNvPr>
          <p:cNvSpPr/>
          <p:nvPr/>
        </p:nvSpPr>
        <p:spPr>
          <a:xfrm>
            <a:off x="6206654" y="2595426"/>
            <a:ext cx="237744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625AF3-0E60-4FD7-AE2D-C1AE322A3858}"/>
              </a:ext>
            </a:extLst>
          </p:cNvPr>
          <p:cNvSpPr/>
          <p:nvPr/>
        </p:nvSpPr>
        <p:spPr>
          <a:xfrm>
            <a:off x="3768340" y="4339996"/>
            <a:ext cx="237744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C813AC-B562-494A-A877-BD44E10FF476}"/>
              </a:ext>
            </a:extLst>
          </p:cNvPr>
          <p:cNvSpPr/>
          <p:nvPr/>
        </p:nvSpPr>
        <p:spPr>
          <a:xfrm>
            <a:off x="6233804" y="4336672"/>
            <a:ext cx="237744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0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A556A3-1515-4015-BBBE-EAB2CF64DC47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0BDA6A-FF75-49C3-BDD2-A39F826F9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4571435"/>
            <a:ext cx="4282440" cy="1905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718164-1612-4315-AE05-26CEF6567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195801"/>
            <a:ext cx="4282440" cy="190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4407F3-8C59-4A65-8860-D28B16A6C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245510"/>
            <a:ext cx="428244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987738" y="412887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5121150" y="3739805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076701" y="3733400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6940493" y="4119476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F=86</a:t>
            </a:r>
          </a:p>
          <a:p>
            <a:r>
              <a:rPr lang="en-US" dirty="0"/>
              <a:t>L1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11EFF9-5FB6-4EF3-AA97-3A38A1A35F18}"/>
              </a:ext>
            </a:extLst>
          </p:cNvPr>
          <p:cNvSpPr/>
          <p:nvPr/>
        </p:nvSpPr>
        <p:spPr>
          <a:xfrm>
            <a:off x="3999854" y="245510"/>
            <a:ext cx="428244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962178-E751-4E2C-9B7E-B99EBC27141E}"/>
              </a:ext>
            </a:extLst>
          </p:cNvPr>
          <p:cNvSpPr/>
          <p:nvPr/>
        </p:nvSpPr>
        <p:spPr>
          <a:xfrm>
            <a:off x="3999854" y="2192428"/>
            <a:ext cx="428244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6C7F60-48CA-44CC-90BA-9B86EE7A110E}"/>
              </a:ext>
            </a:extLst>
          </p:cNvPr>
          <p:cNvSpPr/>
          <p:nvPr/>
        </p:nvSpPr>
        <p:spPr>
          <a:xfrm>
            <a:off x="3999854" y="4562041"/>
            <a:ext cx="428244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3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A556A3-1515-4015-BBBE-EAB2CF64DC47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CF679-71D1-4409-92EB-6C2C13207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4562041"/>
            <a:ext cx="428244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7A7D24-F34D-45DE-913F-BAF3E2558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184127"/>
            <a:ext cx="428244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801B07-732E-4146-80EF-5098BC3F4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45510"/>
            <a:ext cx="428244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987738" y="412887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5121150" y="3739805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076701" y="3733400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6940493" y="4119476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F=86</a:t>
            </a:r>
          </a:p>
          <a:p>
            <a:r>
              <a:rPr lang="en-US" dirty="0"/>
              <a:t>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25896-0AE8-4220-9B46-70B0A3E46347}"/>
              </a:ext>
            </a:extLst>
          </p:cNvPr>
          <p:cNvSpPr txBox="1"/>
          <p:nvPr/>
        </p:nvSpPr>
        <p:spPr>
          <a:xfrm>
            <a:off x="10643879" y="1611712"/>
            <a:ext cx="84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caseA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1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A556A3-1515-4015-BBBE-EAB2CF64DC47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7B61C6-645B-462F-B00B-72B30462E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535" y="4556934"/>
            <a:ext cx="428244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B5FAC9-C108-49D3-963D-EF4C4436D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535" y="2192428"/>
            <a:ext cx="4282440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4CCE03-E94D-4BCD-A232-F8EA4B9FB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535" y="245510"/>
            <a:ext cx="428244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987738" y="412887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5121150" y="3739805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076701" y="3733400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6940493" y="4119476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D=0.75</a:t>
            </a:r>
          </a:p>
          <a:p>
            <a:r>
              <a:rPr lang="en-US" dirty="0"/>
              <a:t>F=77</a:t>
            </a:r>
          </a:p>
          <a:p>
            <a:r>
              <a:rPr lang="en-US" dirty="0"/>
              <a:t>L1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0D499-4C2D-47A3-9DAD-B80643EB0664}"/>
              </a:ext>
            </a:extLst>
          </p:cNvPr>
          <p:cNvSpPr txBox="1"/>
          <p:nvPr/>
        </p:nvSpPr>
        <p:spPr>
          <a:xfrm>
            <a:off x="10586434" y="1559085"/>
            <a:ext cx="104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B</a:t>
            </a:r>
          </a:p>
        </p:txBody>
      </p:sp>
    </p:spTree>
    <p:extLst>
      <p:ext uri="{BB962C8B-B14F-4D97-AF65-F5344CB8AC3E}">
        <p14:creationId xmlns:p14="http://schemas.microsoft.com/office/powerpoint/2010/main" val="250262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2E8C72-6E22-4EFF-AFE4-E49EB2FFCCA1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AB99A-954B-4144-BF9A-B35A4A95D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4562041"/>
            <a:ext cx="428244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FD746-2E42-4EA6-BB22-18CF07D02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191021"/>
            <a:ext cx="428244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35F3E2-0AD7-4FC9-9820-98A61DC9D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45510"/>
            <a:ext cx="428244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987738" y="412887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5121150" y="3739805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076701" y="3733400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6940493" y="4119476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D=0.75</a:t>
            </a:r>
          </a:p>
          <a:p>
            <a:r>
              <a:rPr lang="en-US" dirty="0"/>
              <a:t>F=77</a:t>
            </a:r>
          </a:p>
          <a:p>
            <a:r>
              <a:rPr lang="en-US" dirty="0"/>
              <a:t>L2</a:t>
            </a:r>
          </a:p>
          <a:p>
            <a:r>
              <a:rPr lang="en-US" dirty="0" err="1"/>
              <a:t>CaseC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0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A556A3-1515-4015-BBBE-EAB2CF64DC47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A01D0-52F2-42C0-ADDA-EFCA0D48D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4562041"/>
            <a:ext cx="428244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382C0F-6431-4AFF-8EAE-0D41C248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181952"/>
            <a:ext cx="428244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5903F-2238-4FD2-BCD9-CAF55D9C3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45510"/>
            <a:ext cx="428244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987738" y="412887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5121150" y="3739805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076701" y="3733400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6940493" y="4119476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F=86</a:t>
            </a:r>
          </a:p>
          <a:p>
            <a:r>
              <a:rPr lang="en-US" dirty="0"/>
              <a:t>L2</a:t>
            </a:r>
          </a:p>
          <a:p>
            <a:r>
              <a:rPr lang="en-US" dirty="0"/>
              <a:t>Case D</a:t>
            </a:r>
          </a:p>
        </p:txBody>
      </p:sp>
    </p:spTree>
    <p:extLst>
      <p:ext uri="{BB962C8B-B14F-4D97-AF65-F5344CB8AC3E}">
        <p14:creationId xmlns:p14="http://schemas.microsoft.com/office/powerpoint/2010/main" val="168615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229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24</cp:revision>
  <dcterms:created xsi:type="dcterms:W3CDTF">2021-02-25T18:30:06Z</dcterms:created>
  <dcterms:modified xsi:type="dcterms:W3CDTF">2021-03-01T08:34:29Z</dcterms:modified>
</cp:coreProperties>
</file>