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59" r:id="rId7"/>
    <p:sldId id="265" r:id="rId8"/>
    <p:sldId id="266" r:id="rId9"/>
    <p:sldId id="260" r:id="rId10"/>
    <p:sldId id="271" r:id="rId11"/>
    <p:sldId id="262" r:id="rId12"/>
    <p:sldId id="267" r:id="rId13"/>
    <p:sldId id="269" r:id="rId14"/>
    <p:sldId id="272" r:id="rId15"/>
    <p:sldId id="261" r:id="rId16"/>
    <p:sldId id="26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9" y="926592"/>
            <a:ext cx="2755391" cy="21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7" y="2476500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84" y="3192523"/>
            <a:ext cx="2433208" cy="1622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6" y="3323844"/>
            <a:ext cx="2148228" cy="1432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A8E24-69F5-4F2F-9C08-20F3C6C8DCE8}"/>
              </a:ext>
            </a:extLst>
          </p:cNvPr>
          <p:cNvSpPr/>
          <p:nvPr/>
        </p:nvSpPr>
        <p:spPr>
          <a:xfrm>
            <a:off x="816864" y="1085088"/>
            <a:ext cx="2164080" cy="1463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91A06-C30D-4B29-8FD1-E287AEA14099}"/>
              </a:ext>
            </a:extLst>
          </p:cNvPr>
          <p:cNvCxnSpPr>
            <a:cxnSpLocks/>
          </p:cNvCxnSpPr>
          <p:nvPr/>
        </p:nvCxnSpPr>
        <p:spPr>
          <a:xfrm flipV="1">
            <a:off x="2773680" y="1188720"/>
            <a:ext cx="280416" cy="18170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2E10B-CACF-4A00-96D2-780BC37D8ECC}"/>
              </a:ext>
            </a:extLst>
          </p:cNvPr>
          <p:cNvSpPr/>
          <p:nvPr/>
        </p:nvSpPr>
        <p:spPr>
          <a:xfrm>
            <a:off x="2622672" y="51332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0F900-889C-460D-830C-55618478BD18}"/>
              </a:ext>
            </a:extLst>
          </p:cNvPr>
          <p:cNvSpPr/>
          <p:nvPr/>
        </p:nvSpPr>
        <p:spPr>
          <a:xfrm>
            <a:off x="3812359" y="5921494"/>
            <a:ext cx="169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1D91-1F47-48B6-A7CD-450C1993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2" y="1604772"/>
            <a:ext cx="571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EA11A-451B-4589-A37F-729D4F4F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2" y="342900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63CAD-786A-4870-8CD3-5C64687C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99" y="1336720"/>
            <a:ext cx="28575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F255C-6B89-4F62-A432-CABB4BA0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9" y="1336720"/>
            <a:ext cx="28575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22180-73AA-4AA6-B04D-7BBFFC89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0" y="3323460"/>
            <a:ext cx="4762500" cy="1905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844853" y="5607676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Plotter_all_WPT_motor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72277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670491" y="6316336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1A600-918F-452F-B30C-602F10C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589" y="1272012"/>
            <a:ext cx="28575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CBFF4-9CB9-47B8-A071-0D4FE8BD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70" y="3384268"/>
            <a:ext cx="4762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2AA1C-EC76-4420-AF76-6603E6DB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89" y="130184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DAA32-E734-4E72-868A-088FE7E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340569"/>
            <a:ext cx="285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E8A-C834-4731-A5D2-A3C1A7EA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6" y="1340569"/>
            <a:ext cx="2857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8CE0F-D84E-45A8-90EE-530AD181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40" y="3398520"/>
            <a:ext cx="4762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10AA3-E71B-4EE9-8F38-1093E13C1C45}"/>
              </a:ext>
            </a:extLst>
          </p:cNvPr>
          <p:cNvSpPr txBox="1"/>
          <p:nvPr/>
        </p:nvSpPr>
        <p:spPr>
          <a:xfrm>
            <a:off x="4275221" y="3184609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EB56-F535-4128-BAF6-7E6056874781}"/>
              </a:ext>
            </a:extLst>
          </p:cNvPr>
          <p:cNvSpPr txBox="1"/>
          <p:nvPr/>
        </p:nvSpPr>
        <p:spPr>
          <a:xfrm>
            <a:off x="7044985" y="3184609"/>
            <a:ext cx="61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E5B3-8DE0-4CFC-BEE6-5B08469124E5}"/>
              </a:ext>
            </a:extLst>
          </p:cNvPr>
          <p:cNvSpPr txBox="1"/>
          <p:nvPr/>
        </p:nvSpPr>
        <p:spPr>
          <a:xfrm>
            <a:off x="5637530" y="5178877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C3867-8BE4-4A07-A8B0-DFB2C9AB8FA7}"/>
              </a:ext>
            </a:extLst>
          </p:cNvPr>
          <p:cNvSpPr/>
          <p:nvPr/>
        </p:nvSpPr>
        <p:spPr>
          <a:xfrm>
            <a:off x="3798485" y="3208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F45BE-7D98-43AC-85E3-83D2B59CFDD9}"/>
              </a:ext>
            </a:extLst>
          </p:cNvPr>
          <p:cNvSpPr/>
          <p:nvPr/>
        </p:nvSpPr>
        <p:spPr>
          <a:xfrm>
            <a:off x="4611981" y="569132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</p:spTree>
    <p:extLst>
      <p:ext uri="{BB962C8B-B14F-4D97-AF65-F5344CB8AC3E}">
        <p14:creationId xmlns:p14="http://schemas.microsoft.com/office/powerpoint/2010/main" val="300941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DAA32-E734-4E72-868A-088FE7E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340569"/>
            <a:ext cx="285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E8A-C834-4731-A5D2-A3C1A7EA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6" y="1340569"/>
            <a:ext cx="2857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10AA3-E71B-4EE9-8F38-1093E13C1C45}"/>
              </a:ext>
            </a:extLst>
          </p:cNvPr>
          <p:cNvSpPr txBox="1"/>
          <p:nvPr/>
        </p:nvSpPr>
        <p:spPr>
          <a:xfrm>
            <a:off x="4275221" y="3184609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EB56-F535-4128-BAF6-7E6056874781}"/>
              </a:ext>
            </a:extLst>
          </p:cNvPr>
          <p:cNvSpPr txBox="1"/>
          <p:nvPr/>
        </p:nvSpPr>
        <p:spPr>
          <a:xfrm>
            <a:off x="7044985" y="3184609"/>
            <a:ext cx="61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E5B3-8DE0-4CFC-BEE6-5B08469124E5}"/>
              </a:ext>
            </a:extLst>
          </p:cNvPr>
          <p:cNvSpPr txBox="1"/>
          <p:nvPr/>
        </p:nvSpPr>
        <p:spPr>
          <a:xfrm>
            <a:off x="5637530" y="5178877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C3867-8BE4-4A07-A8B0-DFB2C9AB8FA7}"/>
              </a:ext>
            </a:extLst>
          </p:cNvPr>
          <p:cNvSpPr/>
          <p:nvPr/>
        </p:nvSpPr>
        <p:spPr>
          <a:xfrm>
            <a:off x="3798485" y="3208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F45BE-7D98-43AC-85E3-83D2B59CFDD9}"/>
              </a:ext>
            </a:extLst>
          </p:cNvPr>
          <p:cNvSpPr/>
          <p:nvPr/>
        </p:nvSpPr>
        <p:spPr>
          <a:xfrm>
            <a:off x="4611981" y="569132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A17D0-64E5-4897-8CD2-865C8411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246" y="3377147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6B8128-D131-456B-908A-2D87E8F88099}"/>
              </a:ext>
            </a:extLst>
          </p:cNvPr>
          <p:cNvSpPr/>
          <p:nvPr/>
        </p:nvSpPr>
        <p:spPr>
          <a:xfrm>
            <a:off x="4285306" y="1428241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D3155-26C4-401B-B921-01E93EBF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0" y="216096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64EEF-ADBE-4211-A8E0-EBB9045B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7" y="3076942"/>
            <a:ext cx="571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F03E6-4347-42D4-A0FF-CCDCDDE6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67" y="1233689"/>
            <a:ext cx="571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7B149-A458-47BB-B8E4-53664F4BA3FF}"/>
              </a:ext>
            </a:extLst>
          </p:cNvPr>
          <p:cNvSpPr/>
          <p:nvPr/>
        </p:nvSpPr>
        <p:spPr>
          <a:xfrm>
            <a:off x="2411430" y="6426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389598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5B0B85-B94C-4989-9048-AA4FCE01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739140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10267-E616-4227-9434-5A66BE20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2590800"/>
            <a:ext cx="5715000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EB593-E1C3-4B2A-A980-DF4991E66A51}"/>
              </a:ext>
            </a:extLst>
          </p:cNvPr>
          <p:cNvSpPr/>
          <p:nvPr/>
        </p:nvSpPr>
        <p:spPr>
          <a:xfrm>
            <a:off x="3979540" y="495078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3680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9" y="1754976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9304876" y="3555491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92" y="4246881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498CD7A-6A42-4C63-A1E1-A1FD05B3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4" y="3508945"/>
            <a:ext cx="28575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BE434-8F6A-4865-A17A-D6FA4B37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2000250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68A2C-8645-4720-97D1-FD98C8F73DDF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19EA25-31D4-49B4-B1C7-EE41701A1868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0470D-E670-45EC-8CEE-96AFA20294F2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ECBB0-EB16-4C92-A514-E969CC93427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465213-51A3-43CB-A7EE-4E5B57BCA9B8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62596-FACE-4CA4-AD5F-4F547E7AEA2D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7750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06E7BD-93F1-4CFC-A29E-3B22F4FE0508}"/>
              </a:ext>
            </a:extLst>
          </p:cNvPr>
          <p:cNvCxnSpPr>
            <a:cxnSpLocks/>
          </p:cNvCxnSpPr>
          <p:nvPr/>
        </p:nvCxnSpPr>
        <p:spPr>
          <a:xfrm>
            <a:off x="5857494" y="2857562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1F530-E5F1-47CA-8BB7-DA449DA0C3A4}"/>
              </a:ext>
            </a:extLst>
          </p:cNvPr>
          <p:cNvCxnSpPr>
            <a:cxnSpLocks/>
          </p:cNvCxnSpPr>
          <p:nvPr/>
        </p:nvCxnSpPr>
        <p:spPr>
          <a:xfrm>
            <a:off x="4619263" y="3533077"/>
            <a:ext cx="0" cy="2081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D9858-D4EF-48B3-B976-811C40E0A2CB}"/>
              </a:ext>
            </a:extLst>
          </p:cNvPr>
          <p:cNvCxnSpPr>
            <a:cxnSpLocks/>
          </p:cNvCxnSpPr>
          <p:nvPr/>
        </p:nvCxnSpPr>
        <p:spPr>
          <a:xfrm flipV="1">
            <a:off x="4619263" y="3525391"/>
            <a:ext cx="1238231" cy="76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5E32B-5403-4D4B-9856-53D633872A73}"/>
              </a:ext>
            </a:extLst>
          </p:cNvPr>
          <p:cNvCxnSpPr>
            <a:cxnSpLocks/>
          </p:cNvCxnSpPr>
          <p:nvPr/>
        </p:nvCxnSpPr>
        <p:spPr>
          <a:xfrm flipV="1">
            <a:off x="5857494" y="352539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15E729-7F96-46F3-950D-697AC29EC702}"/>
              </a:ext>
            </a:extLst>
          </p:cNvPr>
          <p:cNvCxnSpPr>
            <a:cxnSpLocks/>
          </p:cNvCxnSpPr>
          <p:nvPr/>
        </p:nvCxnSpPr>
        <p:spPr>
          <a:xfrm>
            <a:off x="5857494" y="4096830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156A3-C938-4924-87D7-92624C737ED6}"/>
              </a:ext>
            </a:extLst>
          </p:cNvPr>
          <p:cNvCxnSpPr>
            <a:cxnSpLocks/>
          </p:cNvCxnSpPr>
          <p:nvPr/>
        </p:nvCxnSpPr>
        <p:spPr>
          <a:xfrm flipV="1">
            <a:off x="5857494" y="285756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FD8080-0829-4B5F-A856-A812DF45065E}"/>
              </a:ext>
            </a:extLst>
          </p:cNvPr>
          <p:cNvSpPr txBox="1"/>
          <p:nvPr/>
        </p:nvSpPr>
        <p:spPr>
          <a:xfrm>
            <a:off x="5676875" y="2649406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36572-9952-473E-9D86-AD7538AD1AA7}"/>
              </a:ext>
            </a:extLst>
          </p:cNvPr>
          <p:cNvSpPr txBox="1"/>
          <p:nvPr/>
        </p:nvSpPr>
        <p:spPr>
          <a:xfrm>
            <a:off x="5676875" y="4061879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869B8C-EC27-451B-AAFE-3FC5021D424B}"/>
              </a:ext>
            </a:extLst>
          </p:cNvPr>
          <p:cNvSpPr/>
          <p:nvPr/>
        </p:nvSpPr>
        <p:spPr>
          <a:xfrm>
            <a:off x="2977809" y="368273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6ED2D51-A931-41FD-997E-E8BDF37D5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15" y="2080194"/>
            <a:ext cx="1905000" cy="14287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32F251-95CF-465B-BBD6-7FA96AF3D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26" y="3508944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354259C-C95A-47E7-A537-E26F46A8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35" y="3428999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C1AB89-C8EA-45AD-86C9-4B170F7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1931901"/>
            <a:ext cx="2857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0F6F9-CFE8-45E6-A07B-648D57A98D03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D73A2-AE83-4DB3-BBE0-50A92D6A9715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A3013-1268-4FD7-AA74-EF47B41AE25E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453C-7642-4A3D-B87C-0A0C3ACA289F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48AD5-3B62-4222-A57F-58E6D5D964B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89E6A-9BD6-4337-9FBF-8E56C43138F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D96A4-3E2F-4246-BD92-107CD3722D92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F8384A-B0BB-4175-BE60-029FA6F4E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B7838-E09E-4944-B002-02A6E2CDE178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971E5-E5F0-412D-9B8A-18DF1A62D38C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731D09-82C8-4075-9449-DE3E655E4FBE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00FD7-E995-4C54-85E9-2C166497DCD7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839FEE-90D8-4313-90DB-429519995DA3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5ADEF-549A-45F8-8AC7-0019E73B6899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C444F3-5ED8-48B6-9D43-18E1C8A3C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777" y="2016680"/>
            <a:ext cx="1905000" cy="1428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7C0C91-5EEE-4F79-B7D9-84A348BA4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777" y="3505773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CC4625-095C-49E0-933F-DA228E0A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7" y="3467332"/>
            <a:ext cx="2857500" cy="142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6F1940-C3EF-4BD5-B5B1-F5416BF2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77" y="1961285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C2053-BE56-4C72-8E9D-E764C4990FEA}"/>
              </a:ext>
            </a:extLst>
          </p:cNvPr>
          <p:cNvCxnSpPr>
            <a:cxnSpLocks/>
          </p:cNvCxnSpPr>
          <p:nvPr/>
        </p:nvCxnSpPr>
        <p:spPr>
          <a:xfrm>
            <a:off x="390448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BED3C-6B28-4AD4-8A03-F95642673DFA}"/>
              </a:ext>
            </a:extLst>
          </p:cNvPr>
          <p:cNvCxnSpPr>
            <a:cxnSpLocks/>
          </p:cNvCxnSpPr>
          <p:nvPr/>
        </p:nvCxnSpPr>
        <p:spPr>
          <a:xfrm>
            <a:off x="500532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/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/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88A-CBFE-4964-9360-7A8E3CAE77D9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038FD-621D-4DED-BC60-1C8E8AE5EEA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4717FD-44EF-4F6E-B074-A4BCC31DA32A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DB5E85-64E0-41BC-8ACB-3C95A266BAB6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78F8D-0435-4308-A109-0B5616F91501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81B33-96ED-4C0D-9832-3358223D1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C3441-4738-4BEB-A4A8-2BA681DE55BD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4A7DD8-D36B-40AB-8EF9-3F021E71259D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083EB5-4E45-473C-A00D-4C34DE2C3C40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A160-37CC-418F-A44D-934EB3EA70A8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1C5E7-A679-423E-9804-DA1B1172349E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9E2B8-455C-46D5-8ADE-D697308DDCC7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43F2C9-09E9-4834-A050-F3BE4633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452" y="1985422"/>
            <a:ext cx="1905000" cy="1428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17B4D0-57B2-4CBF-A92F-07AD8972E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483" y="3434653"/>
            <a:ext cx="1905000" cy="14287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CCB79B-B4FD-49EA-B6F8-725349E0BECF}"/>
              </a:ext>
            </a:extLst>
          </p:cNvPr>
          <p:cNvSpPr/>
          <p:nvPr/>
        </p:nvSpPr>
        <p:spPr>
          <a:xfrm>
            <a:off x="3189600" y="122177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C16D56-1D53-4EC7-BE2B-4000AA268E4F}"/>
              </a:ext>
            </a:extLst>
          </p:cNvPr>
          <p:cNvSpPr/>
          <p:nvPr/>
        </p:nvSpPr>
        <p:spPr>
          <a:xfrm>
            <a:off x="4353759" y="6105419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data_plotter_transient_v2</a:t>
            </a:r>
          </a:p>
        </p:txBody>
      </p:sp>
    </p:spTree>
    <p:extLst>
      <p:ext uri="{BB962C8B-B14F-4D97-AF65-F5344CB8AC3E}">
        <p14:creationId xmlns:p14="http://schemas.microsoft.com/office/powerpoint/2010/main" val="192575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550E0-A993-4A19-B682-EB2F732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422273"/>
            <a:ext cx="3810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BDE1-D281-4B46-90A8-E7496D03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2851023"/>
            <a:ext cx="3810000" cy="14287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017CA-FE9F-4813-B4F5-AF2DFFF7B0F4}"/>
              </a:ext>
            </a:extLst>
          </p:cNvPr>
          <p:cNvCxnSpPr>
            <a:cxnSpLocks/>
          </p:cNvCxnSpPr>
          <p:nvPr/>
        </p:nvCxnSpPr>
        <p:spPr>
          <a:xfrm>
            <a:off x="4785360" y="1422273"/>
            <a:ext cx="0" cy="236829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/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71B75-6B50-4E15-9F7C-FA4F2180150C}"/>
              </a:ext>
            </a:extLst>
          </p:cNvPr>
          <p:cNvCxnSpPr>
            <a:cxnSpLocks/>
          </p:cNvCxnSpPr>
          <p:nvPr/>
        </p:nvCxnSpPr>
        <p:spPr>
          <a:xfrm>
            <a:off x="6339840" y="1469136"/>
            <a:ext cx="0" cy="2321433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/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21EF47-96FC-46A0-B9CE-B158C6A4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2897886"/>
            <a:ext cx="47625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D041B-0DCC-4616-9504-608AAA64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1469136"/>
            <a:ext cx="4762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D2946-49F9-40EA-9225-0D8DCAFD4B14}"/>
              </a:ext>
            </a:extLst>
          </p:cNvPr>
          <p:cNvCxnSpPr>
            <a:cxnSpLocks/>
          </p:cNvCxnSpPr>
          <p:nvPr/>
        </p:nvCxnSpPr>
        <p:spPr>
          <a:xfrm>
            <a:off x="468888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/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6788E7-5291-4863-8519-1FD6A0EFE692}"/>
              </a:ext>
            </a:extLst>
          </p:cNvPr>
          <p:cNvCxnSpPr>
            <a:cxnSpLocks/>
          </p:cNvCxnSpPr>
          <p:nvPr/>
        </p:nvCxnSpPr>
        <p:spPr>
          <a:xfrm>
            <a:off x="661416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/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0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9E8F01E-14A4-4789-88A0-C16DD83E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1" y="1614286"/>
            <a:ext cx="571500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CA262-E24B-4A93-B451-7B6BF3DE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81" y="3043036"/>
            <a:ext cx="57150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C6832-45B5-4042-9D1B-902DFC08C2B3}"/>
              </a:ext>
            </a:extLst>
          </p:cNvPr>
          <p:cNvCxnSpPr>
            <a:cxnSpLocks/>
          </p:cNvCxnSpPr>
          <p:nvPr/>
        </p:nvCxnSpPr>
        <p:spPr>
          <a:xfrm>
            <a:off x="4509095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/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3F748-9A31-46E3-A1AE-E8B2827C08C8}"/>
              </a:ext>
            </a:extLst>
          </p:cNvPr>
          <p:cNvCxnSpPr>
            <a:cxnSpLocks/>
          </p:cNvCxnSpPr>
          <p:nvPr/>
        </p:nvCxnSpPr>
        <p:spPr>
          <a:xfrm>
            <a:off x="6849898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/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62D0F2B-1AFB-4DBB-8685-8C5F26F44ADE}"/>
              </a:ext>
            </a:extLst>
          </p:cNvPr>
          <p:cNvSpPr/>
          <p:nvPr/>
        </p:nvSpPr>
        <p:spPr>
          <a:xfrm>
            <a:off x="3734090" y="416878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C97DF-94F3-4C1D-A20C-F8CC816CAE95}"/>
              </a:ext>
            </a:extLst>
          </p:cNvPr>
          <p:cNvSpPr/>
          <p:nvPr/>
        </p:nvSpPr>
        <p:spPr>
          <a:xfrm>
            <a:off x="4291804" y="5715870"/>
            <a:ext cx="29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data_plotter_transient_tx_v2</a:t>
            </a:r>
          </a:p>
        </p:txBody>
      </p:sp>
    </p:spTree>
    <p:extLst>
      <p:ext uri="{BB962C8B-B14F-4D97-AF65-F5344CB8AC3E}">
        <p14:creationId xmlns:p14="http://schemas.microsoft.com/office/powerpoint/2010/main" val="13141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AFB836-6469-45E2-9832-ED7285D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8" y="1037071"/>
            <a:ext cx="38100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3906-51B3-4E84-9538-BC3B21F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" y="3457226"/>
            <a:ext cx="3810000" cy="1905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D9D825-439D-4D17-B42E-F8559A11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878" y="1037071"/>
            <a:ext cx="57150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CCA8D-0BE7-4D94-8E5B-3249EA72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01" y="3229914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24067</TotalTime>
  <Words>208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53</cp:revision>
  <dcterms:created xsi:type="dcterms:W3CDTF">2021-12-02T08:50:33Z</dcterms:created>
  <dcterms:modified xsi:type="dcterms:W3CDTF">2022-03-22T06:40:28Z</dcterms:modified>
</cp:coreProperties>
</file>