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BA4-2F2C-4A1E-A751-33EC9283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CEE0-07E4-40F2-BD10-03059FE5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B5D-7B79-4ECC-87D8-D8C31958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CEBAA-7570-44BA-96F7-C86C190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A005-32D6-4D33-B446-27D0D239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338E-095E-441D-B5F8-5F37738A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96B2-F2A6-4D82-8F3E-17E8181C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7CD-3E58-47A2-9A21-BCE55FBE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0CF5-0399-42DC-8E0D-53F761E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EE25-8050-47F6-B4E1-D7E35841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7B01E-36FC-4B45-B887-1286B80F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EDE81-4D0F-48FD-8559-C525AD9CC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2EFE-8CE2-4BBB-8167-B06B42F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1F8F-7E15-4647-9A75-47E99674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9B8AE-2608-480D-BF4E-E113705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0547-06F5-49FA-A459-E3D4DCA1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CB77-6DB0-4361-BAD1-0684EDB6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28C7-7676-482A-9DCB-E4009288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79B7-F342-48BC-B93E-62E1140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5FEC-4ED1-4F5E-B169-FDB8FFD6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D694-0FB3-4926-BF97-04C5975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E0F82-BA07-4568-99BB-268E3560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5A652-7A78-4F96-B6E4-6D7598F8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66FD-B97D-4FAC-A9BB-DD9776BA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D00-5F14-42AE-AC43-D922ACF6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6001-9480-405D-A1A8-8F3A612F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3EA-35C9-4BD5-9476-ED795A60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2A5-3AD4-404D-BB41-33D6F68E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6F06-DF93-4E13-858D-EAB42AE5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2FC-E9AA-49E3-A82F-9DB46105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AC4E-CAC4-4119-AAB1-45A56B6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1A-4B36-4A54-871C-EE1F40A3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F78FD-370D-423E-BDE9-1FE78E9A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B06D5-479D-47DC-92A8-59833985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2D64-88B0-4B35-8E1E-AE2BC75B3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E2D58-1420-4BFA-9E19-C16027DC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7F8AE-4873-4D89-9606-020153F5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95522-432F-43FD-A1A8-95106A0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5FC0A-9B48-4C7B-A56C-A3745B31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EA1-C57F-4F3D-A96C-5B65F702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A5070-E609-4E55-9861-F9646C34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81272-A5BC-47B8-A0AA-A3B041A1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A9805-A3B2-4A94-BFC7-CEE1C0CC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39FF8-AC3C-4C05-8674-3A0D21F2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BD4C6-61F2-4A48-8911-FBFEDF9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7F543-0860-4628-ADBD-16F339F7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3995-66A2-4786-AD0D-D51DDA73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B9A5-49F4-4C9F-B76A-F3476C60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417C-913F-425D-8B08-D95A7F96C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ED3A-C261-427C-88F9-F16DE566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2621-6A68-46D0-89AB-99B38BED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6325-C327-415A-9AD2-CEAD51FB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46CF-AA7F-432E-8F88-DBEC6F3F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4C8A3-7F31-421A-886E-01355B425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7A1A8-C7FA-41B5-82B7-454D5C4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B348-FFF8-4E79-A339-607DE616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04BA-7091-427D-863F-B0FC57B3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5FEE3-DE66-4FF2-B50A-DFA3975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35F15-D17E-4C84-A962-459335E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85D5-9C75-4917-BE4F-6B16D6FC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1DEA-3F34-42E3-B8B1-5A7A617B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0B77-5064-4363-A7E5-FF390C19CD73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25C7-12CF-41BE-BF94-12DF06BC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3427-6EE7-4D49-8643-FD65EEEC8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764E-D973-47E9-B7D8-24F08B06A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3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61EF1C-FC07-4F4D-AD05-ADD6BD828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590" y="1333240"/>
            <a:ext cx="5731510" cy="1574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108BC-EC60-41B7-9DE7-25CD3F59FA91}"/>
              </a:ext>
            </a:extLst>
          </p:cNvPr>
          <p:cNvSpPr/>
          <p:nvPr/>
        </p:nvSpPr>
        <p:spPr>
          <a:xfrm>
            <a:off x="2620851" y="1616298"/>
            <a:ext cx="2698124" cy="56023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54CE5-FC21-4362-8C38-524C0EFA2397}"/>
              </a:ext>
            </a:extLst>
          </p:cNvPr>
          <p:cNvSpPr/>
          <p:nvPr/>
        </p:nvSpPr>
        <p:spPr>
          <a:xfrm>
            <a:off x="601663" y="2120322"/>
            <a:ext cx="4833221" cy="560231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4BF69-5419-4F25-88D1-832DA3C6D472}"/>
              </a:ext>
            </a:extLst>
          </p:cNvPr>
          <p:cNvSpPr/>
          <p:nvPr/>
        </p:nvSpPr>
        <p:spPr>
          <a:xfrm>
            <a:off x="1526146" y="1616298"/>
            <a:ext cx="978795" cy="504024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C99C5-6233-4445-81E8-85D2247B25DD}"/>
              </a:ext>
            </a:extLst>
          </p:cNvPr>
          <p:cNvCxnSpPr>
            <a:cxnSpLocks/>
          </p:cNvCxnSpPr>
          <p:nvPr/>
        </p:nvCxnSpPr>
        <p:spPr>
          <a:xfrm flipV="1">
            <a:off x="2079938" y="959476"/>
            <a:ext cx="0" cy="59886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FAB4-9E9B-4F98-8727-CD4EA1858346}"/>
              </a:ext>
            </a:extLst>
          </p:cNvPr>
          <p:cNvCxnSpPr/>
          <p:nvPr/>
        </p:nvCxnSpPr>
        <p:spPr>
          <a:xfrm flipV="1">
            <a:off x="4114800" y="837127"/>
            <a:ext cx="0" cy="721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7E0211-5B96-4CB1-B7D0-A19736BBF3BF}"/>
              </a:ext>
            </a:extLst>
          </p:cNvPr>
          <p:cNvCxnSpPr/>
          <p:nvPr/>
        </p:nvCxnSpPr>
        <p:spPr>
          <a:xfrm>
            <a:off x="2968581" y="2752859"/>
            <a:ext cx="0" cy="56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2D69BA-DCCB-4D4B-A3CC-56E4B778A8F0}"/>
              </a:ext>
            </a:extLst>
          </p:cNvPr>
          <p:cNvSpPr txBox="1"/>
          <p:nvPr/>
        </p:nvSpPr>
        <p:spPr>
          <a:xfrm>
            <a:off x="2504941" y="3329135"/>
            <a:ext cx="2215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CBEC4E-B32C-4B6C-BF5D-3ACAC6135FF0}"/>
              </a:ext>
            </a:extLst>
          </p:cNvPr>
          <p:cNvSpPr txBox="1"/>
          <p:nvPr/>
        </p:nvSpPr>
        <p:spPr>
          <a:xfrm>
            <a:off x="1729201" y="46165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91F5D-5F6A-4F8D-892E-8A0B59CE6AAA}"/>
              </a:ext>
            </a:extLst>
          </p:cNvPr>
          <p:cNvSpPr txBox="1"/>
          <p:nvPr/>
        </p:nvSpPr>
        <p:spPr>
          <a:xfrm>
            <a:off x="3754192" y="429878"/>
            <a:ext cx="123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/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Parameters: </a:t>
                </a:r>
              </a:p>
              <a:p>
                <a:endParaRPr lang="tr-T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modulation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output(fundamental)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carrier(switching) frequency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phase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1600" dirty="0">
                    <a:solidFill>
                      <a:srgbClr val="228B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carrier phase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A09D5B-9596-41F4-983A-AFB3D4226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62" y="1104659"/>
                <a:ext cx="5529328" cy="1815882"/>
              </a:xfrm>
              <a:prstGeom prst="rect">
                <a:avLst/>
              </a:prstGeom>
              <a:blipFill>
                <a:blip r:embed="rId3"/>
                <a:stretch>
                  <a:fillRect l="-662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537209-9112-4E21-932F-ACEA6599AE58}"/>
              </a:ext>
            </a:extLst>
          </p:cNvPr>
          <p:cNvCxnSpPr>
            <a:cxnSpLocks/>
          </p:cNvCxnSpPr>
          <p:nvPr/>
        </p:nvCxnSpPr>
        <p:spPr>
          <a:xfrm flipH="1">
            <a:off x="2015543" y="2533864"/>
            <a:ext cx="1" cy="1510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/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3BE59F-68E0-4C78-86A7-D482F93E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95" y="4116272"/>
                <a:ext cx="2138318" cy="24891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/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Bessel function (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4F7D59-DB01-426A-9411-F7D88A1C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02" y="94556"/>
                <a:ext cx="2138318" cy="24622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5C3BD8-591A-4A60-8BB8-A042AD860C1D}"/>
              </a:ext>
            </a:extLst>
          </p:cNvPr>
          <p:cNvCxnSpPr/>
          <p:nvPr/>
        </p:nvCxnSpPr>
        <p:spPr>
          <a:xfrm flipV="1">
            <a:off x="3284113" y="340777"/>
            <a:ext cx="0" cy="142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DB45B5-B7AB-4525-82BE-549C98A5F62A}"/>
              </a:ext>
            </a:extLst>
          </p:cNvPr>
          <p:cNvSpPr txBox="1"/>
          <p:nvPr/>
        </p:nvSpPr>
        <p:spPr>
          <a:xfrm>
            <a:off x="1416677" y="4714224"/>
            <a:ext cx="7527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is independent from carrier(switching) frequency and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even harmonics of the switching and the sign of the odd harmonics is alternated.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switching harmonics are independent from fundamental frequency and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 band harmonics are affected by all fundamental and carrier frequency and phases.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3072684" y="367049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the Switching Harmonics and Side Bands </a:t>
            </a:r>
          </a:p>
        </p:txBody>
      </p:sp>
      <p:pic>
        <p:nvPicPr>
          <p:cNvPr id="1026" name="Picture 2" descr="Positive sequence Negative sequence Zero sequence Symmetrical components in  tamil - YouTube">
            <a:extLst>
              <a:ext uri="{FF2B5EF4-FFF2-40B4-BE49-F238E27FC236}">
                <a16:creationId xmlns:a16="http://schemas.microsoft.com/office/drawing/2014/main" id="{71D7434B-5EDB-4CB6-B51A-AD9533E3D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56" b="13286"/>
          <a:stretch/>
        </p:blipFill>
        <p:spPr bwMode="auto">
          <a:xfrm>
            <a:off x="397097" y="982013"/>
            <a:ext cx="4572000" cy="15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C97C88-A99E-4915-A266-93CFDBAB16C1}"/>
              </a:ext>
            </a:extLst>
          </p:cNvPr>
          <p:cNvCxnSpPr/>
          <p:nvPr/>
        </p:nvCxnSpPr>
        <p:spPr>
          <a:xfrm flipV="1">
            <a:off x="1133341" y="2620850"/>
            <a:ext cx="0" cy="141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0BC98-F0D7-4F3A-B239-AAB117A0D9CC}"/>
              </a:ext>
            </a:extLst>
          </p:cNvPr>
          <p:cNvSpPr txBox="1"/>
          <p:nvPr/>
        </p:nvSpPr>
        <p:spPr>
          <a:xfrm>
            <a:off x="141668" y="4124457"/>
            <a:ext cx="241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fundamental is positive sequences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6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=−12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30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240</m:t>
                                    </m:r>
                                  </m:e>
                                  <m:sup>
                                    <m:r>
                                      <a:rPr lang="en-US" sz="1600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>
                            <a:solidFill>
                              <a:sysClr val="windowText" lastClr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28E5191-62E9-4016-845B-8CEB358D7D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954574"/>
                  </p:ext>
                </p:extLst>
              </p:nvPr>
            </p:nvGraphicFramePr>
            <p:xfrm>
              <a:off x="5844873" y="1146219"/>
              <a:ext cx="5853438" cy="4693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7991">
                      <a:extLst>
                        <a:ext uri="{9D8B030D-6E8A-4147-A177-3AD203B41FA5}">
                          <a16:colId xmlns:a16="http://schemas.microsoft.com/office/drawing/2014/main" val="2433690308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2883717235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372870230"/>
                        </a:ext>
                      </a:extLst>
                    </a:gridCol>
                    <a:gridCol w="1465149">
                      <a:extLst>
                        <a:ext uri="{9D8B030D-6E8A-4147-A177-3AD203B41FA5}">
                          <a16:colId xmlns:a16="http://schemas.microsoft.com/office/drawing/2014/main" val="1663911851"/>
                        </a:ext>
                      </a:extLst>
                    </a:gridCol>
                  </a:tblGrid>
                  <a:tr h="670516"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11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Phase 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0480755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101818" r="-3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101818" r="-201667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101818" r="-100830" b="-5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101818" r="-830" b="-5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16260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201818" r="-3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201818" r="-201667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201818" r="-100830" b="-4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201818" r="-830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690319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301818" r="-3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301818" r="-201667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301818" r="-100830" b="-3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301818" r="-830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815762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401818" r="-3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401818" r="-20166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401818" r="-1008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401818" r="-8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239430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501818" r="-3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501818" r="-201667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501818" r="-100830" b="-1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501818" r="-830" b="-1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8749998"/>
                      </a:ext>
                    </a:extLst>
                  </a:tr>
                  <a:tr h="670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17" t="-601818" r="-3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17" t="-601818" r="-201667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585" t="-601818" r="-100830" b="-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85" t="-601818" r="-830" b="-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189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78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4019281" y="360610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Harmonics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E1BFF-83F8-430F-9D9F-FA5E2619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4" y="900716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5ECEF4-D727-4F81-83AF-68EA5B14ECD8}"/>
              </a:ext>
            </a:extLst>
          </p:cNvPr>
          <p:cNvSpPr txBox="1"/>
          <p:nvPr/>
        </p:nvSpPr>
        <p:spPr>
          <a:xfrm>
            <a:off x="6387922" y="1307206"/>
            <a:ext cx="381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= 0.6366  (ma=0 for 1st)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= 0.3005   (ma=1 for 1st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EB085-7295-48F0-A1CC-C10B7422C419}"/>
              </a:ext>
            </a:extLst>
          </p:cNvPr>
          <p:cNvCxnSpPr/>
          <p:nvPr/>
        </p:nvCxnSpPr>
        <p:spPr>
          <a:xfrm>
            <a:off x="7791718" y="1916978"/>
            <a:ext cx="0" cy="1132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5936AC-587D-4ABB-9514-43E0C421289B}"/>
              </a:ext>
            </a:extLst>
          </p:cNvPr>
          <p:cNvSpPr txBox="1"/>
          <p:nvPr/>
        </p:nvSpPr>
        <p:spPr>
          <a:xfrm>
            <a:off x="5742904" y="3105834"/>
            <a:ext cx="595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promising if we think the duty cycle control of DC motor</a:t>
            </a:r>
          </a:p>
        </p:txBody>
      </p:sp>
    </p:spTree>
    <p:extLst>
      <p:ext uri="{BB962C8B-B14F-4D97-AF65-F5344CB8AC3E}">
        <p14:creationId xmlns:p14="http://schemas.microsoft.com/office/powerpoint/2010/main" val="14308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F2E02-1BF6-4D8B-8129-5A6ABADBCB2A}"/>
              </a:ext>
            </a:extLst>
          </p:cNvPr>
          <p:cNvSpPr txBox="1"/>
          <p:nvPr/>
        </p:nvSpPr>
        <p:spPr>
          <a:xfrm>
            <a:off x="5043151" y="312641"/>
            <a:ext cx="604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Band Harmonics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1E5CBA-F4F8-4BC4-9901-B9622145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5" y="810564"/>
            <a:ext cx="5334000" cy="4000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F384F7-C44B-4CE3-9BF2-3540B23901D0}"/>
              </a:ext>
            </a:extLst>
          </p:cNvPr>
          <p:cNvCxnSpPr/>
          <p:nvPr/>
        </p:nvCxnSpPr>
        <p:spPr>
          <a:xfrm flipH="1">
            <a:off x="5261020" y="3651161"/>
            <a:ext cx="656822" cy="32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64CEA7-7689-47A2-95FD-417FBD27E25A}"/>
              </a:ext>
            </a:extLst>
          </p:cNvPr>
          <p:cNvSpPr txBox="1"/>
          <p:nvPr/>
        </p:nvSpPr>
        <p:spPr>
          <a:xfrm>
            <a:off x="5988676" y="3429000"/>
            <a:ext cx="766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</p:spTree>
    <p:extLst>
      <p:ext uri="{BB962C8B-B14F-4D97-AF65-F5344CB8AC3E}">
        <p14:creationId xmlns:p14="http://schemas.microsoft.com/office/powerpoint/2010/main" val="160523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78E7-336C-4A16-8C8D-E639CA9EA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" r="1"/>
          <a:stretch/>
        </p:blipFill>
        <p:spPr>
          <a:xfrm>
            <a:off x="276895" y="270457"/>
            <a:ext cx="11437611" cy="57922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4E0804-F057-4412-937F-A54B637F38FA}"/>
              </a:ext>
            </a:extLst>
          </p:cNvPr>
          <p:cNvCxnSpPr/>
          <p:nvPr/>
        </p:nvCxnSpPr>
        <p:spPr>
          <a:xfrm>
            <a:off x="8976575" y="605307"/>
            <a:ext cx="1223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37ECF2-E0D9-47DA-8E1B-60B0E7B21B64}"/>
              </a:ext>
            </a:extLst>
          </p:cNvPr>
          <p:cNvSpPr txBox="1"/>
          <p:nvPr/>
        </p:nvSpPr>
        <p:spPr>
          <a:xfrm>
            <a:off x="10251583" y="343697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Leg having higher switching frequency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CEABCE-DDEA-4D7D-AFAF-1A0E8D6CE6DC}"/>
              </a:ext>
            </a:extLst>
          </p:cNvPr>
          <p:cNvCxnSpPr>
            <a:cxnSpLocks/>
          </p:cNvCxnSpPr>
          <p:nvPr/>
        </p:nvCxnSpPr>
        <p:spPr>
          <a:xfrm>
            <a:off x="9879266" y="5494986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614FA3-1AE9-4E77-B28F-DEF7A13FDF72}"/>
              </a:ext>
            </a:extLst>
          </p:cNvPr>
          <p:cNvSpPr txBox="1"/>
          <p:nvPr/>
        </p:nvSpPr>
        <p:spPr>
          <a:xfrm>
            <a:off x="9015211" y="5974089"/>
            <a:ext cx="236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side-bands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6A1C23-346A-4F52-BDE6-C9822F1B23AD}"/>
              </a:ext>
            </a:extLst>
          </p:cNvPr>
          <p:cNvCxnSpPr>
            <a:cxnSpLocks/>
          </p:cNvCxnSpPr>
          <p:nvPr/>
        </p:nvCxnSpPr>
        <p:spPr>
          <a:xfrm>
            <a:off x="5942624" y="5433811"/>
            <a:ext cx="0" cy="49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32B798-8B32-4D77-AB86-64A7B6BFD712}"/>
              </a:ext>
            </a:extLst>
          </p:cNvPr>
          <p:cNvSpPr txBox="1"/>
          <p:nvPr/>
        </p:nvSpPr>
        <p:spPr>
          <a:xfrm>
            <a:off x="4924023" y="5956399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side-bands (positive, negative sequences)</a:t>
            </a:r>
          </a:p>
        </p:txBody>
      </p:sp>
    </p:spTree>
    <p:extLst>
      <p:ext uri="{BB962C8B-B14F-4D97-AF65-F5344CB8AC3E}">
        <p14:creationId xmlns:p14="http://schemas.microsoft.com/office/powerpoint/2010/main" val="1498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092DA2-6032-4D19-8BE6-4888C128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53723"/>
            <a:ext cx="5376145" cy="33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8CB4D4-C4B0-4988-95C1-31C533560608}"/>
              </a:ext>
            </a:extLst>
          </p:cNvPr>
          <p:cNvSpPr txBox="1"/>
          <p:nvPr/>
        </p:nvSpPr>
        <p:spPr>
          <a:xfrm>
            <a:off x="2275840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839BB-8D6E-4393-9461-A36159A9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1044"/>
            <a:ext cx="5527040" cy="3394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FF67A2-C183-485D-B832-AD673DF0580E}"/>
              </a:ext>
            </a:extLst>
          </p:cNvPr>
          <p:cNvSpPr txBox="1"/>
          <p:nvPr/>
        </p:nvSpPr>
        <p:spPr>
          <a:xfrm>
            <a:off x="8534402" y="98552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ma=0.9</a:t>
            </a:r>
          </a:p>
        </p:txBody>
      </p:sp>
    </p:spTree>
    <p:extLst>
      <p:ext uri="{BB962C8B-B14F-4D97-AF65-F5344CB8AC3E}">
        <p14:creationId xmlns:p14="http://schemas.microsoft.com/office/powerpoint/2010/main" val="21154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A5452-F4B7-43E6-A312-9A72D34C9ADA}"/>
              </a:ext>
            </a:extLst>
          </p:cNvPr>
          <p:cNvCxnSpPr/>
          <p:nvPr/>
        </p:nvCxnSpPr>
        <p:spPr>
          <a:xfrm flipV="1">
            <a:off x="2285999" y="50935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61776C-2D71-498B-937B-DA1126E40C3D}"/>
              </a:ext>
            </a:extLst>
          </p:cNvPr>
          <p:cNvSpPr txBox="1"/>
          <p:nvPr/>
        </p:nvSpPr>
        <p:spPr>
          <a:xfrm>
            <a:off x="1841678" y="5930721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C87F03-6D2F-4908-8E39-680BCD43DBBD}"/>
              </a:ext>
            </a:extLst>
          </p:cNvPr>
          <p:cNvCxnSpPr/>
          <p:nvPr/>
        </p:nvCxnSpPr>
        <p:spPr>
          <a:xfrm flipH="1">
            <a:off x="2350392" y="36292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79FD00-183A-4670-9147-040CA5DB5599}"/>
              </a:ext>
            </a:extLst>
          </p:cNvPr>
          <p:cNvSpPr txBox="1"/>
          <p:nvPr/>
        </p:nvSpPr>
        <p:spPr>
          <a:xfrm>
            <a:off x="2556454" y="183437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B9E0EB-B260-43AE-A5E9-B447451B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1155969"/>
            <a:ext cx="4332882" cy="374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EBD4C-998A-4788-8B28-12D9490F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436196"/>
            <a:ext cx="5186906" cy="3185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276072-DA89-4213-8D2A-974318BB8091}"/>
              </a:ext>
            </a:extLst>
          </p:cNvPr>
          <p:cNvCxnSpPr/>
          <p:nvPr/>
        </p:nvCxnSpPr>
        <p:spPr>
          <a:xfrm flipV="1">
            <a:off x="8696897" y="4902194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73C623-8280-4B44-8CFE-2FB8A6A7A091}"/>
              </a:ext>
            </a:extLst>
          </p:cNvPr>
          <p:cNvSpPr txBox="1"/>
          <p:nvPr/>
        </p:nvSpPr>
        <p:spPr>
          <a:xfrm>
            <a:off x="7334716" y="5937220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108019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F1BEC-C5B9-4E2D-AA5B-ACE24E7B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" y="604402"/>
            <a:ext cx="3910944" cy="3503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33B8-7EE3-4292-A717-7A6698B4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531" y="553793"/>
            <a:ext cx="5868290" cy="36042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28A4D6-602E-4BA7-9838-B73CCA0FEEE8}"/>
              </a:ext>
            </a:extLst>
          </p:cNvPr>
          <p:cNvCxnSpPr/>
          <p:nvPr/>
        </p:nvCxnSpPr>
        <p:spPr>
          <a:xfrm flipV="1">
            <a:off x="2408349" y="4398135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895E1B-B10C-460C-B149-DB29B997B40E}"/>
              </a:ext>
            </a:extLst>
          </p:cNvPr>
          <p:cNvSpPr txBox="1"/>
          <p:nvPr/>
        </p:nvSpPr>
        <p:spPr>
          <a:xfrm>
            <a:off x="1964028" y="5235262"/>
            <a:ext cx="180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EFE047-D06D-4031-A9B3-26CB73F7619A}"/>
              </a:ext>
            </a:extLst>
          </p:cNvPr>
          <p:cNvCxnSpPr/>
          <p:nvPr/>
        </p:nvCxnSpPr>
        <p:spPr>
          <a:xfrm flipH="1">
            <a:off x="2395468" y="247015"/>
            <a:ext cx="206062" cy="6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337CF0-2D02-4C72-9DAC-568101B04C09}"/>
              </a:ext>
            </a:extLst>
          </p:cNvPr>
          <p:cNvSpPr txBox="1"/>
          <p:nvPr/>
        </p:nvSpPr>
        <p:spPr>
          <a:xfrm>
            <a:off x="2678805" y="0"/>
            <a:ext cx="25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Side-Bands create the envelopes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4CE1DB-B2DF-4BCD-AEE0-21E0C9BEE705}"/>
              </a:ext>
            </a:extLst>
          </p:cNvPr>
          <p:cNvCxnSpPr/>
          <p:nvPr/>
        </p:nvCxnSpPr>
        <p:spPr>
          <a:xfrm flipV="1">
            <a:off x="9277081" y="4164169"/>
            <a:ext cx="0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04802D-41DC-420D-BA40-AA00AF29EFB3}"/>
              </a:ext>
            </a:extLst>
          </p:cNvPr>
          <p:cNvSpPr txBox="1"/>
          <p:nvPr/>
        </p:nvSpPr>
        <p:spPr>
          <a:xfrm>
            <a:off x="7853965" y="5001296"/>
            <a:ext cx="307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 has only switching harmonics </a:t>
            </a:r>
          </a:p>
        </p:txBody>
      </p:sp>
    </p:spTree>
    <p:extLst>
      <p:ext uri="{BB962C8B-B14F-4D97-AF65-F5344CB8AC3E}">
        <p14:creationId xmlns:p14="http://schemas.microsoft.com/office/powerpoint/2010/main" val="91335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1029</TotalTime>
  <Words>254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54</cp:revision>
  <dcterms:created xsi:type="dcterms:W3CDTF">2021-02-23T19:35:32Z</dcterms:created>
  <dcterms:modified xsi:type="dcterms:W3CDTF">2021-03-14T19:47:33Z</dcterms:modified>
</cp:coreProperties>
</file>