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F295-B9F3-46C0-A9C6-1091AF656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5EF8E-3783-4A90-ADD8-8751CE2E1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D985-608F-4D87-AEEA-B373F89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7605-2552-4B1D-A671-1018F305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C843-C5F7-47A4-9DFD-3129971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7155-49B0-436F-86EA-C7A8802C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67CA1-F240-4AAC-ABE7-49F34702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CE28-2625-4DD6-A232-1495794D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CC24-5C31-4235-9D36-A56704BF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88C2-408A-4744-8773-145651BB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FAC99-7241-43B5-A5D0-D9963F880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3DA7-D302-439C-8D03-9801B873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4555-F94F-4311-854F-6129CCE7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7225-76AE-450E-85F7-9A217633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6FB4-F941-4F2F-B598-F85F9A2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A115-2214-4578-AEA7-D0E8CFAE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799A-EA02-4D38-A3AF-5E2838CF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880A-369C-4237-B24A-DCDCFC5F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5D630-9606-4DA4-B2D6-E5CA504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EA35-2436-4302-B545-E6A2DCA4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F0CE-8D3D-4C98-9913-112B426C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604A7-371E-4D78-AE34-49452717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D1F9-8D9F-4CE1-A28F-9A15668D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0729-CA37-478E-95ED-FE738A57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1029-B3AD-4840-93A8-2D1BE299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C3F7-D631-4B15-B237-F3182C7E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07B-55C7-4231-A4BE-6CA0CDD2B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34B4-2B58-4935-AC92-C75DE7B1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9AD77-5B82-41CC-9272-F6EA4207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71F65-82D9-4574-835F-1C9844A4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4428-59BE-48E7-8E4C-BD289314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41A-62D0-4775-ADFE-9988349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6D8BD-888B-4864-92CC-8740EEE3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85A8-2519-46A5-B77D-B809822C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466B6-901D-46C5-94E3-84DDD6E1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A12E1-8615-4364-9220-0F4BB6D78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3498-E554-426E-BAD7-4159CE13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46961-E877-4755-9D5A-8DBB7D68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DBF93-E1CC-4A19-8E5D-93530836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F486-3E7E-46B5-977C-5EBD39E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31AE2-0EF9-49AF-B54B-7978B16B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4E9-82DC-428F-8C74-287A4691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B86C-658A-4905-8F87-B4ACA761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261E7-C63F-4E8B-9388-B18C173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E5FDE-BD07-49DC-B88B-1F637657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96D53-F981-47D9-B8FC-D5DAB9D6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114B-E205-4F44-9520-0C6A7873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C505-8F14-4549-9408-5262F7B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7A03-91D3-45EC-9AED-49B52DCEC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E73C4-8A92-4619-8CFF-EE79BCB3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EB7B-8295-424C-A176-24105BB0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C729-8669-42B7-B972-DBAC5AB1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9E34-61F4-4108-93B3-D11736AD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729B7-9292-49CF-9377-DD210D16B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6519C-2ED2-46B9-933B-349E5B338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4398-279D-4035-B079-7A5329D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7137-6632-451F-B66D-72F2C3E3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B2F9-FC5C-4A46-A3A7-0EA24C3B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650D-E72D-47C7-B060-5A365149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D5F3-B911-4331-A32D-75E775C8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6C59-0D65-4FBD-AF6F-B7DFAEF8E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2816-940F-49B7-8103-38CB4CCE162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CC9F-1140-499B-8E46-C5B8E102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B402-3574-4C52-A3C9-7CEEDC53B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9116-702B-42AC-B064-AF6E15123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6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DF88D-498F-402C-BF94-C779CD25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59" y="700781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AE7DE-A8FF-4697-AF74-0356804B3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6"/>
          <a:stretch/>
        </p:blipFill>
        <p:spPr>
          <a:xfrm>
            <a:off x="1501066" y="700781"/>
            <a:ext cx="4369293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DBE9F-28C8-49C2-886B-C36B191CCC19}"/>
              </a:ext>
            </a:extLst>
          </p:cNvPr>
          <p:cNvSpPr txBox="1"/>
          <p:nvPr/>
        </p:nvSpPr>
        <p:spPr>
          <a:xfrm>
            <a:off x="3667587" y="4661886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7A8A7-7B42-4D58-88E2-FD38A860269A}"/>
              </a:ext>
            </a:extLst>
          </p:cNvPr>
          <p:cNvSpPr txBox="1"/>
          <p:nvPr/>
        </p:nvSpPr>
        <p:spPr>
          <a:xfrm>
            <a:off x="8035771" y="4661886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119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DBE9F-28C8-49C2-886B-C36B191CCC19}"/>
              </a:ext>
            </a:extLst>
          </p:cNvPr>
          <p:cNvSpPr txBox="1"/>
          <p:nvPr/>
        </p:nvSpPr>
        <p:spPr>
          <a:xfrm>
            <a:off x="3871033" y="4520952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7A8A7-7B42-4D58-88E2-FD38A860269A}"/>
              </a:ext>
            </a:extLst>
          </p:cNvPr>
          <p:cNvSpPr txBox="1"/>
          <p:nvPr/>
        </p:nvSpPr>
        <p:spPr>
          <a:xfrm>
            <a:off x="8185951" y="4520952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2AD54-49BC-4A77-9F43-AF509F4B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539" y="585372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EF84E-7BC8-46E2-857C-FEFE84DDE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03"/>
          <a:stretch/>
        </p:blipFill>
        <p:spPr>
          <a:xfrm>
            <a:off x="1684168" y="585372"/>
            <a:ext cx="437373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0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DBE9F-28C8-49C2-886B-C36B191CCC19}"/>
              </a:ext>
            </a:extLst>
          </p:cNvPr>
          <p:cNvSpPr txBox="1"/>
          <p:nvPr/>
        </p:nvSpPr>
        <p:spPr>
          <a:xfrm>
            <a:off x="3916531" y="4447706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7A8A7-7B42-4D58-88E2-FD38A860269A}"/>
              </a:ext>
            </a:extLst>
          </p:cNvPr>
          <p:cNvSpPr txBox="1"/>
          <p:nvPr/>
        </p:nvSpPr>
        <p:spPr>
          <a:xfrm>
            <a:off x="8121218" y="4461026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CFABE-A777-4E9B-8169-F3EEA922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06" y="558182"/>
            <a:ext cx="5334000" cy="400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D6C30-FA38-46A7-B5BD-F3785FAC7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37"/>
          <a:stretch/>
        </p:blipFill>
        <p:spPr>
          <a:xfrm>
            <a:off x="1724116" y="559845"/>
            <a:ext cx="437188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4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DBE9F-28C8-49C2-886B-C36B191CCC19}"/>
              </a:ext>
            </a:extLst>
          </p:cNvPr>
          <p:cNvSpPr txBox="1"/>
          <p:nvPr/>
        </p:nvSpPr>
        <p:spPr>
          <a:xfrm>
            <a:off x="3897666" y="4520952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7A8A7-7B42-4D58-88E2-FD38A860269A}"/>
              </a:ext>
            </a:extLst>
          </p:cNvPr>
          <p:cNvSpPr txBox="1"/>
          <p:nvPr/>
        </p:nvSpPr>
        <p:spPr>
          <a:xfrm>
            <a:off x="8121218" y="4461026"/>
            <a:ext cx="1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0B736-AFA4-4EB7-BF49-BC365152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03" y="520452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02862-926F-4987-A1B2-BA18E516B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19"/>
          <a:stretch/>
        </p:blipFill>
        <p:spPr>
          <a:xfrm>
            <a:off x="1682318" y="520452"/>
            <a:ext cx="425018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1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2023-03-03T08:11:12Z</dcterms:created>
  <dcterms:modified xsi:type="dcterms:W3CDTF">2023-03-07T09:36:11Z</dcterms:modified>
</cp:coreProperties>
</file>