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322" y="-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AB7A-3452-41FF-AB72-10491A87E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B23E50-A681-4B86-8BAB-1A3C2F536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C2F50-FE0C-4D37-9FA3-2FD59D8A8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D92CC-00E8-4D30-8D68-0F4CD445B4D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E2677-AC68-4F32-B67B-EB831462F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0B299-8391-4C5A-BAFA-D3FC6D6EB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5F09-78A5-4CA4-860A-290F74A1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80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B051C-B137-4B25-BE40-9D057ECC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25D9E8-B35E-4277-A0BF-15D9FBA57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EE5B6-1690-45EF-8289-63338A7E4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D92CC-00E8-4D30-8D68-0F4CD445B4D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02E00-6FED-4BA8-9AF1-48A3F506D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047FA-A997-449D-8E16-5BAF1DD97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5F09-78A5-4CA4-860A-290F74A1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6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813E9E-CC5B-456E-84C2-BD7B596D1D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026505-7E91-4478-86F9-F38549EBAB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7893C-9029-45FA-9A37-67FC22C6D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D92CC-00E8-4D30-8D68-0F4CD445B4D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50B49-7239-4FD6-8CE7-947536FD6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09332-8FFA-44EE-BD6A-2D6B9C7AA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5F09-78A5-4CA4-860A-290F74A1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6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1E5CC-D437-4724-B325-2847C5DCE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2A8AE-D8D7-4AE2-B51B-B36E09FF1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163BA-8F1C-4DCD-B03F-785433F1F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D92CC-00E8-4D30-8D68-0F4CD445B4D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D54AF-6D8B-48D4-A56E-820C83C3E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9A9F1-0DBA-4E41-9589-C01DFDB9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5F09-78A5-4CA4-860A-290F74A1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2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E7641-465B-4921-AB95-CFB9B921E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A8E2F-B364-499A-9520-F7DF57847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22BB6-26BC-46FD-B736-000D5B96C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D92CC-00E8-4D30-8D68-0F4CD445B4D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01D2A-B423-4DA6-B52E-0E792CD48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C7E6C-330C-4192-A5EB-6B26F223B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5F09-78A5-4CA4-860A-290F74A1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5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BC57B-2036-4ECF-9D15-0AD40E761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A1340-30C9-4453-9119-9FB3A54CB7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3778E-C0F2-416C-A226-8A7148EB8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0F30B-BD39-4880-8724-BF3CB988A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D92CC-00E8-4D30-8D68-0F4CD445B4D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C6DDF-8A95-4E81-92BA-BF5712A36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E7EDE-EEE5-4F57-9CCA-528489889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5F09-78A5-4CA4-860A-290F74A1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5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09F62-DB88-4B9A-9B78-605828126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22E60-536D-4B67-8CD8-E1F31D843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57A4A-4AFD-4CB0-A78A-D6B3B3FEC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11A4D5-2F4E-4C8D-BB97-D27EB34434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919DA8-A1C0-4E92-81FF-D912C63EA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56DD16-7DE3-481C-96F7-CD82E8476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D92CC-00E8-4D30-8D68-0F4CD445B4D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83E70F-0005-4CB5-B273-63E936682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FBF2C-771B-4DEB-9249-D9E3BD48F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5F09-78A5-4CA4-860A-290F74A1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76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F1320-9903-4846-85E6-593EED41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ACCB5D-45CE-4141-91DD-74897165B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D92CC-00E8-4D30-8D68-0F4CD445B4D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F07774-D1B6-4A71-9A35-A7E52681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B84429-2A10-4B55-BFAA-025D6CBC3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5F09-78A5-4CA4-860A-290F74A1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55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34C674-5EFD-47AE-A25C-AFE21F34F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D92CC-00E8-4D30-8D68-0F4CD445B4D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B3484F-1409-47B9-96D3-4E79C83AD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2015E-1C2B-4B8A-A74C-8BA655E78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5F09-78A5-4CA4-860A-290F74A1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4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EE68-3D6A-495B-879F-A86F6B29B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776CB-2FEB-4D74-AF51-DE752075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3533C5-2021-4186-BC64-A17B745DD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321C6-ABED-48FA-9172-FCEE00856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D92CC-00E8-4D30-8D68-0F4CD445B4D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042B2-1BC6-4981-A8C4-1BE098566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A3374-60B7-4DEF-8AA8-DFB2D12CA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5F09-78A5-4CA4-860A-290F74A1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2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93919-CC57-4BDD-9BC8-04C5C6651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43807B-40E7-4556-B080-CDAE394F50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6E5B6A-612D-4D3E-BA15-B06135731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050C4-7A76-4806-A7CB-501C8F1AE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D92CC-00E8-4D30-8D68-0F4CD445B4D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B6B37-1C24-4904-A21E-8FAD298B9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616AA-F69D-42AA-A56B-E57491F0F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5F09-78A5-4CA4-860A-290F74A1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0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66D21C-99E6-4B48-8E18-84205385B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1B077-2A49-4C2D-B29B-D04A6B633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A0367-FBBD-4B3A-897C-ED889F7549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D92CC-00E8-4D30-8D68-0F4CD445B4D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7101B-DD04-492A-9690-3830980A2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05AA0-42CE-4107-887C-16BA6C2A0C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05F09-78A5-4CA4-860A-290F74A1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2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D9A3A2-22D9-4E2B-97D2-8CE76A295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49" y="757171"/>
            <a:ext cx="4762500" cy="190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AA03ED-0738-4F46-BBAD-B46DE0105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9218" y="3654917"/>
            <a:ext cx="4762500" cy="1905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47D067-FBA8-4831-B00E-17C27BAB3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533" y="3543300"/>
            <a:ext cx="1596176" cy="106411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8CAAB27-0571-4A8B-981E-512BFE20E7D9}"/>
              </a:ext>
            </a:extLst>
          </p:cNvPr>
          <p:cNvSpPr/>
          <p:nvPr/>
        </p:nvSpPr>
        <p:spPr>
          <a:xfrm>
            <a:off x="3453759" y="5813975"/>
            <a:ext cx="4491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D:\Github\WPTMotor\Test-Result\2022.12.01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F44EE9-ED5E-47D4-98A2-DE5B0580A222}"/>
              </a:ext>
            </a:extLst>
          </p:cNvPr>
          <p:cNvSpPr/>
          <p:nvPr/>
        </p:nvSpPr>
        <p:spPr>
          <a:xfrm>
            <a:off x="5148447" y="6367997"/>
            <a:ext cx="1355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data_plotter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0C401F-610A-4F96-A021-2A23D3880973}"/>
              </a:ext>
            </a:extLst>
          </p:cNvPr>
          <p:cNvSpPr/>
          <p:nvPr/>
        </p:nvSpPr>
        <p:spPr>
          <a:xfrm>
            <a:off x="6735254" y="674693"/>
            <a:ext cx="1475232" cy="811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5AF6A9-AFBC-4AC8-A97C-A9E3E8EB95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6486" y="690131"/>
            <a:ext cx="1384086" cy="92272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F35FE8C-91BF-4C58-804A-3ECBD3B3F8A6}"/>
              </a:ext>
            </a:extLst>
          </p:cNvPr>
          <p:cNvSpPr/>
          <p:nvPr/>
        </p:nvSpPr>
        <p:spPr>
          <a:xfrm>
            <a:off x="9521126" y="3543300"/>
            <a:ext cx="1475232" cy="811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53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40B1B0-1495-4B57-A21C-1C358A45A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710" y="706120"/>
            <a:ext cx="4762500" cy="1905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EC5FDB-0A6B-490B-AFCB-6666500FA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710" y="3961058"/>
            <a:ext cx="4762500" cy="1905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EB67D13-2182-4A89-8A1C-91DC7A484820}"/>
              </a:ext>
            </a:extLst>
          </p:cNvPr>
          <p:cNvSpPr/>
          <p:nvPr/>
        </p:nvSpPr>
        <p:spPr>
          <a:xfrm>
            <a:off x="6174272" y="696610"/>
            <a:ext cx="1475232" cy="811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02F88C-AED5-4FE1-8F17-BBEAFB297E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3328" y="570119"/>
            <a:ext cx="1596176" cy="106411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9D01651-3800-4031-82E6-A0328C629968}"/>
              </a:ext>
            </a:extLst>
          </p:cNvPr>
          <p:cNvSpPr/>
          <p:nvPr/>
        </p:nvSpPr>
        <p:spPr>
          <a:xfrm>
            <a:off x="5969248" y="3890589"/>
            <a:ext cx="1475232" cy="811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35B7E8-BF21-44CB-A063-3EB6ED96BB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9248" y="3760977"/>
            <a:ext cx="1728872" cy="115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615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5842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7889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0646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12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5</cp:revision>
  <dcterms:created xsi:type="dcterms:W3CDTF">2021-12-02T08:50:33Z</dcterms:created>
  <dcterms:modified xsi:type="dcterms:W3CDTF">2021-12-02T10:27:39Z</dcterms:modified>
</cp:coreProperties>
</file>