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2808-99ED-486C-88EA-B88FE4DDF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1E058-2C64-48E5-AB33-C11ADC53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7849-8B9F-452A-9877-939939F1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8CED-189D-460D-81D3-F795CBB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E78A-5DB5-4B80-9B23-1D4F683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4A2-08C2-4437-A6A2-266B85F5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09A38-2786-425E-9C9E-567C72C0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42B0-E46A-43D0-9CA0-73463E0B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2134-AF92-4E77-8663-8F66C23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3EE5-C7E1-436B-9ED7-AA4EB16D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5C398-7AD7-4D37-AFB3-2A73FFC9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6E82-427F-4E47-85A1-BC1C83C1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D23C-753B-4AE7-9E99-A31B7368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6630-2E34-4F4B-9AA4-5EEC0162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A23C-EDEC-416D-B1E2-802A146D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778-BF51-44B8-884E-7A2A570D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B0BC-BDE8-4009-9B55-07E22AE5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8831-6650-4476-87A9-95BEA699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016A-4F48-4BED-9A9C-97D1034C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031D-9743-429E-9478-1A61895A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5D08-5EFB-4595-B693-978728DC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2F6-DFA5-4239-B979-D416E184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3F61-A1E4-4470-871A-0A464A36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40C5-FA30-4FA9-A0DE-3FB32B98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0339-5079-4ADF-8EF2-C266DF94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C25A-48FE-414E-9BC1-F6AEA80C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9E48-6C13-489B-8E6D-D00FEFE6E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E159B-A669-4D11-B525-E2FF04EA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C3393-37E3-4934-88B9-5F481ACA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12C4-82C6-49CE-8CE2-8BD6F22F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1349-21D4-4AB0-8CA6-6CBBEE1E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EDA8-8BE4-457F-9F2F-263C330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313A-81F4-42D7-9CB9-5B04C7BB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A578C-BE2F-41D1-8428-4958A3BDC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D3E37-5105-4357-89BD-E839421AA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3090B-78D6-49E6-9D72-A6A59262F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09DAB-8F2C-4743-B6EB-279E1D8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81AD4-B7EA-47AB-BBC2-3EE14C9F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4E983-BA84-42B0-8557-9C69508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5BCF-79F0-42CD-9AE0-C0B139F4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716FF-EF76-4F76-B080-4174B9AA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068FA-4C65-4479-A0F0-35D18B0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2C36D-C4C7-4DB1-BE05-FEA54FC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7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18186-1D2E-4B1F-995F-81235A7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A4353-DF5A-4DBE-B470-A8129F55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E8DDC-CC8E-470B-9D33-44E91CD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5C9A-4EBE-4152-875A-22155FD2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B0E9-2318-45FE-B087-66290562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F1718-B964-4531-A448-B0141FA2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8C79-E0F1-473B-AB7C-CF0E60E6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EDA84-E204-49E3-9B58-636E3D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49BBB-0AFC-40A3-8F4B-D14A10B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0D08-6D8A-458D-BE6F-4B01D3EA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8A08A-7F56-4832-AFE2-8350FE8B6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958-1D46-4E74-A3BE-D89F69AF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206D-4F8A-4E21-BC14-D6F7AB88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FA38-A609-4B9A-9D3C-F6FB8A6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FED01-EAF9-4276-8902-51B2BF8E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7DBB8-0BE9-4C06-A9F8-EEFE67CF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1F28-4FB7-4B14-85EA-961B18FB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8FE6-E135-43FF-9803-A8EBE3584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5BDF-A040-4608-832A-6D0E3A5FEC92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F4AA-B0D0-4264-83E2-BA5D7EA7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96C7-62F0-4532-B689-E09D4342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10E7F-9FF3-4AA2-B654-E528116EA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06" y="274476"/>
            <a:ext cx="4762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2E3C7-5BDD-4BF6-88CB-9B89EF06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55" y="2424872"/>
            <a:ext cx="237744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357CBE-C9A3-4293-8831-556CB1A57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55" y="3838768"/>
            <a:ext cx="2377440" cy="1188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6E4843-0550-430D-A507-29ECEFF34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95" y="2414762"/>
            <a:ext cx="2377440" cy="1188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F20337-22F0-4EA7-B668-805923AB9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95" y="3838768"/>
            <a:ext cx="237744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0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C0113-88F2-4A50-A09C-6C7EFE90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56" y="680091"/>
            <a:ext cx="47625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DE242-09E6-4179-BFE5-B7E30DE2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2643363"/>
            <a:ext cx="2377440" cy="1188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734DD3-DAC6-4511-A326-F8E9C72AE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25" y="2643363"/>
            <a:ext cx="2377440" cy="1188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A089FE-C36F-44C4-9352-7134C124A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25" y="4233389"/>
            <a:ext cx="2377440" cy="1188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5C0751-1775-489F-99FE-E7B5AA02A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4299754"/>
            <a:ext cx="237744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31202" y="380885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80043" y="3453863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524183" y="342147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375755" y="3788919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300450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19EF0-CBFC-45DE-A251-5990D3EE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4" y="657634"/>
            <a:ext cx="4762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DE1E3-4988-4DBC-9DA8-69B23886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4" y="2598751"/>
            <a:ext cx="237744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21754-8143-446A-AE41-5A7FFDAAA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4" y="2598750"/>
            <a:ext cx="2377440" cy="1188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EA451-39DB-400F-AB8F-D1B6C0E36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04" y="4339996"/>
            <a:ext cx="2377440" cy="1188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E36984-5D26-4FE4-9E41-4C8249092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40" y="4345865"/>
            <a:ext cx="2377440" cy="11887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925EF-5EAF-474A-B475-5529B544A6B1}"/>
              </a:ext>
            </a:extLst>
          </p:cNvPr>
          <p:cNvSpPr/>
          <p:nvPr/>
        </p:nvSpPr>
        <p:spPr>
          <a:xfrm>
            <a:off x="3781463" y="259542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6C0D7B-61C7-422B-A92A-7D10303D237D}"/>
              </a:ext>
            </a:extLst>
          </p:cNvPr>
          <p:cNvSpPr/>
          <p:nvPr/>
        </p:nvSpPr>
        <p:spPr>
          <a:xfrm>
            <a:off x="3781463" y="657634"/>
            <a:ext cx="4789651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E0E1B-CC0F-4209-AF24-240157C85658}"/>
              </a:ext>
            </a:extLst>
          </p:cNvPr>
          <p:cNvSpPr/>
          <p:nvPr/>
        </p:nvSpPr>
        <p:spPr>
          <a:xfrm>
            <a:off x="6206654" y="259542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25AF3-0E60-4FD7-AE2D-C1AE322A3858}"/>
              </a:ext>
            </a:extLst>
          </p:cNvPr>
          <p:cNvSpPr/>
          <p:nvPr/>
        </p:nvSpPr>
        <p:spPr>
          <a:xfrm>
            <a:off x="3768340" y="433999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813AC-B562-494A-A877-BD44E10FF476}"/>
              </a:ext>
            </a:extLst>
          </p:cNvPr>
          <p:cNvSpPr/>
          <p:nvPr/>
        </p:nvSpPr>
        <p:spPr>
          <a:xfrm>
            <a:off x="6233804" y="4336672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0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4C8A6C-E1A4-4A99-84FC-899F265CB6B6}"/>
              </a:ext>
            </a:extLst>
          </p:cNvPr>
          <p:cNvSpPr/>
          <p:nvPr/>
        </p:nvSpPr>
        <p:spPr>
          <a:xfrm>
            <a:off x="3573886" y="605307"/>
            <a:ext cx="5248141" cy="521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19EF0-CBFC-45DE-A251-5990D3EE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4" y="657634"/>
            <a:ext cx="4762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DE1E3-4988-4DBC-9DA8-69B23886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4" y="2598751"/>
            <a:ext cx="237744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21754-8143-446A-AE41-5A7FFDAAA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4" y="2598750"/>
            <a:ext cx="2377440" cy="1188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EA451-39DB-400F-AB8F-D1B6C0E36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04" y="4339996"/>
            <a:ext cx="2377440" cy="1188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E36984-5D26-4FE4-9E41-4C8249092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40" y="4345865"/>
            <a:ext cx="2377440" cy="11887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315169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877F07-9243-42BD-9256-0C7274D3AF1E}"/>
              </a:ext>
            </a:extLst>
          </p:cNvPr>
          <p:cNvSpPr/>
          <p:nvPr/>
        </p:nvSpPr>
        <p:spPr>
          <a:xfrm>
            <a:off x="3573886" y="605307"/>
            <a:ext cx="5248141" cy="521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0C06A1-78AE-42E7-B650-EBABE9608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04" y="4336672"/>
            <a:ext cx="2377440" cy="1188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72ECA2-D5B3-40F8-B8F3-5378B0F53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45" y="4336672"/>
            <a:ext cx="237744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5372C-9A77-4555-B6D8-A11AF7852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4" y="657634"/>
            <a:ext cx="47625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EE78F-866C-4274-A008-77F87CCA8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48" y="2596803"/>
            <a:ext cx="2377440" cy="1188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29F989-55C7-4C56-90BA-67D7F3B52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74" y="2603643"/>
            <a:ext cx="237744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8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4157A0-8F0D-4D7D-AABB-FA52F08EAA55}"/>
              </a:ext>
            </a:extLst>
          </p:cNvPr>
          <p:cNvSpPr/>
          <p:nvPr/>
        </p:nvSpPr>
        <p:spPr>
          <a:xfrm>
            <a:off x="3573886" y="605307"/>
            <a:ext cx="5248141" cy="521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46BBC-86DB-4830-9852-D8133D3E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62" y="4340325"/>
            <a:ext cx="2377440" cy="1188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5E416-3EA3-4EE2-AAE4-51E8CC441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40" y="4336672"/>
            <a:ext cx="2377440" cy="1188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A2264-D79E-4674-85C7-5B767CB92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04" y="2603643"/>
            <a:ext cx="2377440" cy="1188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294C51-0333-4660-A981-471F431B9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3" y="2620096"/>
            <a:ext cx="237744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D35A9-5D37-4B49-801A-5916E5509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38" y="657634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8255FFD-878B-470D-8D85-5223B13633DA}"/>
              </a:ext>
            </a:extLst>
          </p:cNvPr>
          <p:cNvSpPr/>
          <p:nvPr/>
        </p:nvSpPr>
        <p:spPr>
          <a:xfrm>
            <a:off x="3573886" y="605307"/>
            <a:ext cx="5248141" cy="521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01CA5C-46FB-4681-8AE6-53B68444F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17" y="4336672"/>
            <a:ext cx="2377440" cy="1188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175FE4-5040-4ED8-B659-D3DF3DFD7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53" y="4348683"/>
            <a:ext cx="2377440" cy="1188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1980FD-0640-4D8B-B3BD-511DD76E5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68" y="2605453"/>
            <a:ext cx="2377440" cy="1188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54AA5-B6E4-4FC0-AECA-869AAB2C3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3" y="2611860"/>
            <a:ext cx="2377440" cy="1188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FDB4A1-6533-4A3F-8593-D154A8F7E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53" y="673372"/>
            <a:ext cx="476250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415967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CFDF8B9-8A3E-422B-9561-54B03EB8A679}"/>
              </a:ext>
            </a:extLst>
          </p:cNvPr>
          <p:cNvSpPr/>
          <p:nvPr/>
        </p:nvSpPr>
        <p:spPr>
          <a:xfrm>
            <a:off x="3573886" y="605307"/>
            <a:ext cx="5248141" cy="521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D00F01-762D-447E-9F77-24B2053C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40" y="4340469"/>
            <a:ext cx="2377440" cy="1188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4058C-6E10-4D56-B39C-418271C8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04" y="4336672"/>
            <a:ext cx="2377440" cy="1188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D5F570-F325-41D7-A814-231C0C091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03" y="2628218"/>
            <a:ext cx="2377440" cy="1188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631D0-70A6-4BA3-A3E5-A6D0F7711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3" y="2617468"/>
            <a:ext cx="2377440" cy="1188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B0605F-A10B-4F19-A48A-B99BDDCDE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38" y="657634"/>
            <a:ext cx="476250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D=0.75</a:t>
            </a:r>
          </a:p>
          <a:p>
            <a:r>
              <a:rPr lang="en-US" dirty="0"/>
              <a:t>F=77</a:t>
            </a:r>
          </a:p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96874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BF33C5B-ABD2-4ABC-82F3-C1F17F0D0B33}"/>
              </a:ext>
            </a:extLst>
          </p:cNvPr>
          <p:cNvSpPr/>
          <p:nvPr/>
        </p:nvSpPr>
        <p:spPr>
          <a:xfrm>
            <a:off x="3573886" y="605307"/>
            <a:ext cx="5248141" cy="521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C3606A-4AE2-4978-BA9F-C95CCDAE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98" y="4343758"/>
            <a:ext cx="2377440" cy="1188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3EF7D2-1B3E-4049-9952-BB8F4BECA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34" y="4336672"/>
            <a:ext cx="2377440" cy="1188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DEAA1-0548-4CC5-88B0-37C29CAA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4" y="2588340"/>
            <a:ext cx="2377440" cy="1188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17B024-1606-4425-81F1-5EF0C63A3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3" y="2597223"/>
            <a:ext cx="2377440" cy="1188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430A6A-A721-46AF-B1DE-A5947F47E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3" y="657634"/>
            <a:ext cx="476250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D=0.75</a:t>
            </a:r>
          </a:p>
          <a:p>
            <a:r>
              <a:rPr lang="en-US" dirty="0"/>
              <a:t>F=77</a:t>
            </a:r>
          </a:p>
          <a:p>
            <a:r>
              <a:rPr lang="en-US" dirty="0"/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437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8</cp:revision>
  <dcterms:created xsi:type="dcterms:W3CDTF">2021-02-25T18:30:06Z</dcterms:created>
  <dcterms:modified xsi:type="dcterms:W3CDTF">2021-02-25T19:16:26Z</dcterms:modified>
</cp:coreProperties>
</file>