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5D3"/>
    <a:srgbClr val="549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069-900A-49BE-BC4E-2E96E615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7B1-A331-4550-91A2-C58DB6D89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E1A6-06FD-4034-8244-9ACE788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8477-9145-4592-97FC-CCD196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2BDD-743A-4E1C-A1BF-4EE07B9B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97CB-2EC6-4DEB-B615-B9BDC93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B3AE-4374-4A86-AE11-CCB8F3F9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141D-9EF4-460B-AFEA-175EBB5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53D0-6A23-4949-A066-DAA5632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FD07-F545-4C8F-96ED-EEAA8FAC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87CA9-EA66-4E52-A6EB-08EDB7B3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00EE-9BFA-472C-BA67-A6996313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747E-E4AB-4CE7-8C69-0877433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BCB6-E665-422B-AA85-EBE22A8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9F52-B958-49C5-9590-A48FFFFA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C85E-BA17-4BDD-81E0-6B2B6F98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E9-2F89-4518-9259-943EA40A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B290-5163-4842-BB04-AB26067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90A4-6CA0-4BDF-AD85-7DE9821A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32A2-6AE3-4A47-8285-BBC53B85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C9E-BE05-4E90-BD5F-563588CB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B1A2-C889-4F4C-A37F-B433BC38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47C8-2174-4A2F-9084-DE27B312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AB3B-2111-4FD2-9DD9-026A0F58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00D7-A57F-45E9-8EFD-97AABF1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CBCF-9859-4A17-B18C-6DCB893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53F6-5441-464A-A59A-A5B5AACA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8E6EE-D0C4-4D41-A462-77EA21FE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035B7-3D28-46B1-850D-E3F05B94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0532-64B3-41D1-8A80-836FF463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8A40-140A-4B67-82B8-0C156B2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65C-7F3E-428C-A09B-EE7D63F3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729C-15D4-4DB7-8603-B2ACAB04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EE06-1D7D-4B6C-9D9B-436FA282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EF298-3692-4C20-A150-68F97187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09C8-D606-475D-B0EA-B6BFFD3D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E669-A6F0-4082-8E30-6469467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297A-AC51-4784-B18C-C5DF87F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E5D05-4B61-4538-88AB-DD87DBC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C96-C309-4DE8-996F-47CE990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0AEE0-BEB9-4166-A71F-C768BEC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1DD5-EF0B-45F0-B968-BE945C3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ECAF-7E23-4D22-AA1F-C9A4659B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DB9A0-CF38-47BC-8FF3-026EAB6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0AF19-A898-4147-93AF-38EAF6EE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1C-A023-464D-87DB-E367FD0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CA12-8667-4CA3-B00B-34123951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9E58-186B-4883-8031-83CFCDD1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F4F4-CA71-4A7D-B60F-D5C27971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E08E-6760-4C76-A982-FCAA8A6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C248-58B6-4A97-8F2D-BE75B30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1B6D-6BD7-4BAE-A249-04484E4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2FB-28C1-4425-BF7E-CF199676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2B1E5-0669-4948-89AF-44932097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2C7E0-F05F-42EA-9C8C-19F03F6B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1D4E-7DC2-4CD1-9BDC-0D70C73B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15A1-0419-481E-AE6F-361D596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6442-27A2-4B58-BF1B-6BC6C94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A8735-B97E-4074-A68A-08E0C56A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3F5D-530D-4A5D-9B30-E2BE5ACF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A616-933E-437A-9845-D5B211898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0F5D-E3EF-4328-BF39-3FA8E690808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EC0E-8C13-4C56-BC49-642051DE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0B0C-20FD-44DB-BB16-7DD459E5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.emf"/><Relationship Id="rId2" Type="http://schemas.openxmlformats.org/officeDocument/2006/relationships/image" Target="../media/image1.em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.emf"/><Relationship Id="rId2" Type="http://schemas.openxmlformats.org/officeDocument/2006/relationships/image" Target="../media/image1.em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b="6660"/>
          <a:stretch/>
        </p:blipFill>
        <p:spPr>
          <a:xfrm>
            <a:off x="532660" y="705682"/>
            <a:ext cx="8772248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86204-3ACD-4569-A016-4592CE809B52}"/>
              </a:ext>
            </a:extLst>
          </p:cNvPr>
          <p:cNvCxnSpPr>
            <a:cxnSpLocks/>
          </p:cNvCxnSpPr>
          <p:nvPr/>
        </p:nvCxnSpPr>
        <p:spPr>
          <a:xfrm flipH="1">
            <a:off x="5312534" y="1391542"/>
            <a:ext cx="7183" cy="211913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225272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3063606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618556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5319717" y="1364919"/>
            <a:ext cx="3394220" cy="7697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5C52B9-F157-4E44-B3C0-1C70AFA4CC0A}"/>
              </a:ext>
            </a:extLst>
          </p:cNvPr>
          <p:cNvCxnSpPr>
            <a:cxnSpLocks/>
          </p:cNvCxnSpPr>
          <p:nvPr/>
        </p:nvCxnSpPr>
        <p:spPr>
          <a:xfrm flipH="1">
            <a:off x="6163299" y="2820798"/>
            <a:ext cx="47862" cy="69750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00B59F-8875-4EE9-AA46-B1498F12F23A}"/>
              </a:ext>
            </a:extLst>
          </p:cNvPr>
          <p:cNvCxnSpPr>
            <a:cxnSpLocks/>
          </p:cNvCxnSpPr>
          <p:nvPr/>
        </p:nvCxnSpPr>
        <p:spPr>
          <a:xfrm>
            <a:off x="6232194" y="2820798"/>
            <a:ext cx="2535516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8F00407-406B-456F-8587-D08E4D4CDA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2587" y="2124118"/>
            <a:ext cx="2857500" cy="1428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6C426B0-51BE-46A1-B473-D0D3F40D72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3653" y="677167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r="7280" b="6660"/>
          <a:stretch/>
        </p:blipFill>
        <p:spPr>
          <a:xfrm>
            <a:off x="532660" y="705682"/>
            <a:ext cx="8078896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088234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2941013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221549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2492273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6705556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FF26F18-40E9-48F9-9867-146DD92A4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0156" y="4146010"/>
            <a:ext cx="3810000" cy="1905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BE86-DA86-45D9-988D-F0CBF4EE29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78" y="414601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r="7280" b="6660"/>
          <a:stretch/>
        </p:blipFill>
        <p:spPr>
          <a:xfrm>
            <a:off x="532660" y="705682"/>
            <a:ext cx="8078896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088234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2941013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221549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2492273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6705556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FF26F18-40E9-48F9-9867-146DD92A4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0156" y="4146010"/>
            <a:ext cx="3810000" cy="1905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BE86-DA86-45D9-988D-F0CBF4EE29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78" y="4146010"/>
            <a:ext cx="38100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9CF446-2D62-431D-BF44-0271D76F2C69}"/>
                  </a:ext>
                </a:extLst>
              </p:cNvPr>
              <p:cNvSpPr txBox="1"/>
              <p:nvPr/>
            </p:nvSpPr>
            <p:spPr>
              <a:xfrm rot="16200000">
                <a:off x="-198167" y="4825624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9CF446-2D62-431D-BF44-0271D76F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8167" y="4825624"/>
                <a:ext cx="1637198" cy="434478"/>
              </a:xfrm>
              <a:prstGeom prst="rect">
                <a:avLst/>
              </a:prstGeom>
              <a:blipFill>
                <a:blip r:embed="rId18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86C4E8-A34A-43AC-88EF-33E7C05D87A0}"/>
                  </a:ext>
                </a:extLst>
              </p:cNvPr>
              <p:cNvSpPr txBox="1"/>
              <p:nvPr/>
            </p:nvSpPr>
            <p:spPr>
              <a:xfrm rot="16200000">
                <a:off x="3936209" y="4825624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86C4E8-A34A-43AC-88EF-33E7C05D8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6209" y="4825624"/>
                <a:ext cx="1637198" cy="434478"/>
              </a:xfrm>
              <a:prstGeom prst="rect">
                <a:avLst/>
              </a:prstGeom>
              <a:blipFill>
                <a:blip r:embed="rId1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79CC8DB-6AD5-48EE-902A-82238952BF35}"/>
              </a:ext>
            </a:extLst>
          </p:cNvPr>
          <p:cNvSpPr txBox="1"/>
          <p:nvPr/>
        </p:nvSpPr>
        <p:spPr>
          <a:xfrm>
            <a:off x="2049630" y="5966997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491946-8F6C-4A8D-BF53-AF56C67A131D}"/>
              </a:ext>
            </a:extLst>
          </p:cNvPr>
          <p:cNvSpPr txBox="1"/>
          <p:nvPr/>
        </p:nvSpPr>
        <p:spPr>
          <a:xfrm>
            <a:off x="6242367" y="5974685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027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12</cp:revision>
  <dcterms:created xsi:type="dcterms:W3CDTF">2022-11-02T13:43:32Z</dcterms:created>
  <dcterms:modified xsi:type="dcterms:W3CDTF">2023-02-08T11:48:15Z</dcterms:modified>
</cp:coreProperties>
</file>